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50" r:id="rId2"/>
    <p:sldId id="352" r:id="rId3"/>
    <p:sldId id="293" r:id="rId4"/>
    <p:sldId id="295" r:id="rId5"/>
    <p:sldId id="369" r:id="rId6"/>
    <p:sldId id="363" r:id="rId7"/>
    <p:sldId id="365" r:id="rId8"/>
    <p:sldId id="366" r:id="rId9"/>
    <p:sldId id="278" r:id="rId10"/>
    <p:sldId id="325" r:id="rId11"/>
    <p:sldId id="307" r:id="rId12"/>
    <p:sldId id="357" r:id="rId13"/>
    <p:sldId id="358" r:id="rId14"/>
    <p:sldId id="372" r:id="rId15"/>
    <p:sldId id="355" r:id="rId16"/>
    <p:sldId id="364" r:id="rId17"/>
    <p:sldId id="356" r:id="rId18"/>
    <p:sldId id="368" r:id="rId19"/>
    <p:sldId id="360" r:id="rId20"/>
    <p:sldId id="373" r:id="rId21"/>
    <p:sldId id="371" r:id="rId22"/>
  </p:sldIdLst>
  <p:sldSz cx="12192000" cy="6858000"/>
  <p:notesSz cx="6889750" cy="100218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ja kunze" initials="sk" lastIdx="6" clrIdx="0">
    <p:extLst>
      <p:ext uri="{19B8F6BF-5375-455C-9EA6-DF929625EA0E}">
        <p15:presenceInfo xmlns:p15="http://schemas.microsoft.com/office/powerpoint/2012/main" userId="82993643bc8f24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472" autoAdjust="0"/>
  </p:normalViewPr>
  <p:slideViewPr>
    <p:cSldViewPr snapToGrid="0" showGuides="1">
      <p:cViewPr varScale="1">
        <p:scale>
          <a:sx n="88" d="100"/>
          <a:sy n="88" d="100"/>
        </p:scale>
        <p:origin x="-108" y="-330"/>
      </p:cViewPr>
      <p:guideLst>
        <p:guide orient="horz" pos="2092"/>
        <p:guide pos="3840"/>
      </p:guideLst>
    </p:cSldViewPr>
  </p:slideViewPr>
  <p:outlineViewPr>
    <p:cViewPr>
      <p:scale>
        <a:sx n="33" d="100"/>
        <a:sy n="33" d="100"/>
      </p:scale>
      <p:origin x="0" y="-7872"/>
    </p:cViewPr>
  </p:outlineViewPr>
  <p:notesTextViewPr>
    <p:cViewPr>
      <p:scale>
        <a:sx n="1" d="1"/>
        <a:sy n="1" d="1"/>
      </p:scale>
      <p:origin x="0" y="0"/>
    </p:cViewPr>
  </p:notesTextViewPr>
  <p:sorterViewPr>
    <p:cViewPr>
      <p:scale>
        <a:sx n="88" d="100"/>
        <a:sy n="88" d="100"/>
      </p:scale>
      <p:origin x="0" y="-2616"/>
    </p:cViewPr>
  </p:sorterViewPr>
  <p:notesViewPr>
    <p:cSldViewPr snapToGrid="0" showGuides="1">
      <p:cViewPr>
        <p:scale>
          <a:sx n="400" d="100"/>
          <a:sy n="400" d="100"/>
        </p:scale>
        <p:origin x="-4195" y="-8328"/>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F5BB1-4187-4660-9930-3B2CD6815741}" type="doc">
      <dgm:prSet loTypeId="urn:microsoft.com/office/officeart/2005/8/layout/radial6" loCatId="relationship" qsTypeId="urn:microsoft.com/office/officeart/2005/8/quickstyle/simple1" qsCatId="simple" csTypeId="urn:microsoft.com/office/officeart/2005/8/colors/colorful1#2" csCatId="colorful" phldr="1"/>
      <dgm:spPr/>
      <dgm:t>
        <a:bodyPr/>
        <a:lstStyle/>
        <a:p>
          <a:endParaRPr lang="de-DE"/>
        </a:p>
      </dgm:t>
    </dgm:pt>
    <dgm:pt modelId="{02194CDB-B652-4C4E-B43B-0BA22B32CF4D}">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de-DE" b="1" dirty="0">
              <a:solidFill>
                <a:srgbClr val="FF0000"/>
              </a:solidFill>
            </a:rPr>
            <a:t>Nachbarschaftshilfe-</a:t>
          </a:r>
          <a:br>
            <a:rPr lang="de-DE" b="1" dirty="0">
              <a:solidFill>
                <a:srgbClr val="FF0000"/>
              </a:solidFill>
            </a:rPr>
          </a:br>
          <a:br>
            <a:rPr lang="de-DE" b="1" dirty="0">
              <a:solidFill>
                <a:srgbClr val="FF0000"/>
              </a:solidFill>
            </a:rPr>
          </a:br>
          <a:br>
            <a:rPr lang="de-DE" b="1" dirty="0">
              <a:solidFill>
                <a:srgbClr val="FF0000"/>
              </a:solidFill>
            </a:rPr>
          </a:br>
          <a:br>
            <a:rPr lang="de-DE" b="1" dirty="0">
              <a:solidFill>
                <a:srgbClr val="FF0000"/>
              </a:solidFill>
            </a:rPr>
          </a:br>
          <a:br>
            <a:rPr lang="de-DE" b="1" dirty="0">
              <a:solidFill>
                <a:srgbClr val="FF0000"/>
              </a:solidFill>
            </a:rPr>
          </a:br>
          <a:br>
            <a:rPr lang="de-DE" b="1" dirty="0">
              <a:solidFill>
                <a:srgbClr val="FF0000"/>
              </a:solidFill>
            </a:rPr>
          </a:br>
          <a:endParaRPr lang="de-DE" b="1" dirty="0">
            <a:solidFill>
              <a:srgbClr val="FF0000"/>
            </a:solidFill>
          </a:endParaRPr>
        </a:p>
        <a:p>
          <a:r>
            <a:rPr lang="de-DE" b="1" dirty="0">
              <a:solidFill>
                <a:srgbClr val="FF0000"/>
              </a:solidFill>
            </a:rPr>
            <a:t>Netzwerk </a:t>
          </a:r>
          <a:br>
            <a:rPr lang="de-DE" b="1" dirty="0">
              <a:solidFill>
                <a:srgbClr val="FF0000"/>
              </a:solidFill>
            </a:rPr>
          </a:br>
          <a:r>
            <a:rPr lang="de-DE" b="1" dirty="0">
              <a:solidFill>
                <a:srgbClr val="FF0000"/>
              </a:solidFill>
            </a:rPr>
            <a:t>Mössingen</a:t>
          </a:r>
        </a:p>
      </dgm:t>
    </dgm:pt>
    <dgm:pt modelId="{8E74558D-5C7B-474B-B2C6-A173A84486B1}" type="parTrans" cxnId="{D7CCC42C-D233-4139-853A-18AA99E2CC58}">
      <dgm:prSet/>
      <dgm:spPr/>
      <dgm:t>
        <a:bodyPr/>
        <a:lstStyle/>
        <a:p>
          <a:endParaRPr lang="de-DE"/>
        </a:p>
      </dgm:t>
    </dgm:pt>
    <dgm:pt modelId="{1742E31D-9997-4C4C-8851-2670E8D806FE}" type="sibTrans" cxnId="{D7CCC42C-D233-4139-853A-18AA99E2CC58}">
      <dgm:prSet/>
      <dgm:spPr/>
      <dgm:t>
        <a:bodyPr/>
        <a:lstStyle/>
        <a:p>
          <a:endParaRPr lang="de-DE"/>
        </a:p>
      </dgm:t>
    </dgm:pt>
    <dgm:pt modelId="{98155410-6EF1-4F09-90FB-B2CA345E8C2F}">
      <dgm:prSet phldrT="[Text]" custT="1"/>
      <dgm:spPr/>
      <dgm:t>
        <a:bodyPr/>
        <a:lstStyle/>
        <a:p>
          <a:r>
            <a:rPr lang="de-DE" sz="800"/>
            <a:t>MGH / MZ</a:t>
          </a:r>
        </a:p>
      </dgm:t>
    </dgm:pt>
    <dgm:pt modelId="{C1C973C1-704E-485E-BC75-A6B8A8267B9D}" type="parTrans" cxnId="{A199D2AB-CC9E-4914-9289-51182ECD28C6}">
      <dgm:prSet/>
      <dgm:spPr/>
      <dgm:t>
        <a:bodyPr/>
        <a:lstStyle/>
        <a:p>
          <a:endParaRPr lang="de-DE"/>
        </a:p>
      </dgm:t>
    </dgm:pt>
    <dgm:pt modelId="{2A8A9031-4DB5-44E3-BEA7-CDBA1A04AECC}" type="sibTrans" cxnId="{A199D2AB-CC9E-4914-9289-51182ECD28C6}">
      <dgm:prSet/>
      <dgm:spPr/>
      <dgm:t>
        <a:bodyPr/>
        <a:lstStyle/>
        <a:p>
          <a:endParaRPr lang="de-DE"/>
        </a:p>
      </dgm:t>
    </dgm:pt>
    <dgm:pt modelId="{F7656510-22C1-47FE-9CDA-81C4D0EFDBBB}">
      <dgm:prSet phldrT="[Text]" custT="1"/>
      <dgm:spPr>
        <a:solidFill>
          <a:srgbClr val="FFC000"/>
        </a:solidFill>
      </dgm:spPr>
      <dgm:t>
        <a:bodyPr/>
        <a:lstStyle/>
        <a:p>
          <a:r>
            <a:rPr lang="de-DE" sz="1000"/>
            <a:t>Tafel-laden</a:t>
          </a:r>
        </a:p>
      </dgm:t>
    </dgm:pt>
    <dgm:pt modelId="{577277F8-87AE-441C-86B3-E3BEA69F31CB}" type="parTrans" cxnId="{D820605C-5E2B-475E-BD6C-3884627325BF}">
      <dgm:prSet/>
      <dgm:spPr/>
      <dgm:t>
        <a:bodyPr/>
        <a:lstStyle/>
        <a:p>
          <a:endParaRPr lang="de-DE"/>
        </a:p>
      </dgm:t>
    </dgm:pt>
    <dgm:pt modelId="{0588F34E-F46C-4B89-B286-14B92230E24C}" type="sibTrans" cxnId="{D820605C-5E2B-475E-BD6C-3884627325BF}">
      <dgm:prSet/>
      <dgm:spPr/>
      <dgm:t>
        <a:bodyPr/>
        <a:lstStyle/>
        <a:p>
          <a:endParaRPr lang="de-DE"/>
        </a:p>
      </dgm:t>
    </dgm:pt>
    <dgm:pt modelId="{72EABBB5-549F-493D-BC16-484BD48BF700}">
      <dgm:prSet phldrT="[Text]" custT="1"/>
      <dgm:spPr>
        <a:solidFill>
          <a:srgbClr val="7030A0"/>
        </a:solidFill>
      </dgm:spPr>
      <dgm:t>
        <a:bodyPr/>
        <a:lstStyle/>
        <a:p>
          <a:r>
            <a:rPr lang="de-DE" sz="600"/>
            <a:t>Evang. Kirchen-gemeinde/n</a:t>
          </a:r>
        </a:p>
      </dgm:t>
    </dgm:pt>
    <dgm:pt modelId="{B0310412-0800-457A-A025-59EE4785D6E3}" type="parTrans" cxnId="{DD5DADFE-53DC-4514-AE99-560988E245B9}">
      <dgm:prSet/>
      <dgm:spPr/>
      <dgm:t>
        <a:bodyPr/>
        <a:lstStyle/>
        <a:p>
          <a:endParaRPr lang="de-DE"/>
        </a:p>
      </dgm:t>
    </dgm:pt>
    <dgm:pt modelId="{C6785C2C-6B4D-4F94-8737-5DA13CB55AAC}" type="sibTrans" cxnId="{DD5DADFE-53DC-4514-AE99-560988E245B9}">
      <dgm:prSet/>
      <dgm:spPr/>
      <dgm:t>
        <a:bodyPr/>
        <a:lstStyle/>
        <a:p>
          <a:endParaRPr lang="de-DE"/>
        </a:p>
      </dgm:t>
    </dgm:pt>
    <dgm:pt modelId="{59E2FD0F-77F5-4048-AA89-6237D543605B}">
      <dgm:prSet phldrT="[Text]" custT="1"/>
      <dgm:spPr>
        <a:solidFill>
          <a:srgbClr val="0070C0"/>
        </a:solidFill>
      </dgm:spPr>
      <dgm:t>
        <a:bodyPr/>
        <a:lstStyle/>
        <a:p>
          <a:r>
            <a:rPr lang="de-DE" sz="800"/>
            <a:t>B</a:t>
          </a:r>
          <a:r>
            <a:rPr lang="de-DE" sz="700"/>
            <a:t>ürger-stiftung</a:t>
          </a:r>
          <a:endParaRPr lang="de-DE" sz="500"/>
        </a:p>
      </dgm:t>
    </dgm:pt>
    <dgm:pt modelId="{5C9134D3-A802-490D-A4A2-D94ACE3681B7}" type="parTrans" cxnId="{3BDFB987-3345-42A2-B976-B1B3F068B8A4}">
      <dgm:prSet/>
      <dgm:spPr/>
      <dgm:t>
        <a:bodyPr/>
        <a:lstStyle/>
        <a:p>
          <a:endParaRPr lang="de-DE"/>
        </a:p>
      </dgm:t>
    </dgm:pt>
    <dgm:pt modelId="{3BEA72DA-31C2-4AB4-8E17-A7186A6626B9}" type="sibTrans" cxnId="{3BDFB987-3345-42A2-B976-B1B3F068B8A4}">
      <dgm:prSet/>
      <dgm:spPr/>
      <dgm:t>
        <a:bodyPr/>
        <a:lstStyle/>
        <a:p>
          <a:endParaRPr lang="de-DE"/>
        </a:p>
      </dgm:t>
    </dgm:pt>
    <dgm:pt modelId="{1CC3B894-B31B-4634-852C-36F95ED5101A}">
      <dgm:prSet custT="1"/>
      <dgm:spPr/>
      <dgm:t>
        <a:bodyPr/>
        <a:lstStyle/>
        <a:p>
          <a:r>
            <a:rPr lang="de-DE" sz="700"/>
            <a:t>Kath. Kirchengemeinde</a:t>
          </a:r>
        </a:p>
      </dgm:t>
    </dgm:pt>
    <dgm:pt modelId="{3125533D-C211-49EC-9E74-096FC9EAEF60}" type="parTrans" cxnId="{3696D900-9DA6-4589-A4AD-992DC96A5F73}">
      <dgm:prSet/>
      <dgm:spPr/>
      <dgm:t>
        <a:bodyPr/>
        <a:lstStyle/>
        <a:p>
          <a:endParaRPr lang="de-DE"/>
        </a:p>
      </dgm:t>
    </dgm:pt>
    <dgm:pt modelId="{39CCC488-5C9C-44C7-BC80-5D4C1C943473}" type="sibTrans" cxnId="{3696D900-9DA6-4589-A4AD-992DC96A5F73}">
      <dgm:prSet/>
      <dgm:spPr/>
      <dgm:t>
        <a:bodyPr/>
        <a:lstStyle/>
        <a:p>
          <a:endParaRPr lang="de-DE"/>
        </a:p>
      </dgm:t>
    </dgm:pt>
    <dgm:pt modelId="{0C75856E-60AE-43FF-A08F-41C9CE1C5FCF}">
      <dgm:prSet custT="1"/>
      <dgm:spPr/>
      <dgm:t>
        <a:bodyPr/>
        <a:lstStyle/>
        <a:p>
          <a:r>
            <a:rPr lang="de-DE" sz="800"/>
            <a:t>Bürger/innen</a:t>
          </a:r>
        </a:p>
      </dgm:t>
    </dgm:pt>
    <dgm:pt modelId="{49DEC881-156B-4EA3-9056-0C61901CF632}" type="parTrans" cxnId="{BFA9AC25-7F2F-4870-B8CD-BCD743EE1A4E}">
      <dgm:prSet/>
      <dgm:spPr/>
      <dgm:t>
        <a:bodyPr/>
        <a:lstStyle/>
        <a:p>
          <a:endParaRPr lang="de-DE"/>
        </a:p>
      </dgm:t>
    </dgm:pt>
    <dgm:pt modelId="{C352F98C-0D59-442A-A589-83F6BFEA52C4}" type="sibTrans" cxnId="{BFA9AC25-7F2F-4870-B8CD-BCD743EE1A4E}">
      <dgm:prSet/>
      <dgm:spPr/>
      <dgm:t>
        <a:bodyPr/>
        <a:lstStyle/>
        <a:p>
          <a:endParaRPr lang="de-DE"/>
        </a:p>
      </dgm:t>
    </dgm:pt>
    <dgm:pt modelId="{4526217B-DB34-4C5E-8875-182C7E8E063F}">
      <dgm:prSet custT="1"/>
      <dgm:spPr/>
      <dgm:t>
        <a:bodyPr/>
        <a:lstStyle/>
        <a:p>
          <a:r>
            <a:rPr lang="de-DE" sz="800" dirty="0"/>
            <a:t>Hospiz-verein</a:t>
          </a:r>
        </a:p>
      </dgm:t>
    </dgm:pt>
    <dgm:pt modelId="{376FF77B-CD69-4F5F-949E-581565AAD793}" type="parTrans" cxnId="{02C772CA-D4CF-44D2-A792-D9C2F432DE4B}">
      <dgm:prSet/>
      <dgm:spPr/>
      <dgm:t>
        <a:bodyPr/>
        <a:lstStyle/>
        <a:p>
          <a:endParaRPr lang="de-DE"/>
        </a:p>
      </dgm:t>
    </dgm:pt>
    <dgm:pt modelId="{46E53929-CF70-44EC-BF95-AE69200D4224}" type="sibTrans" cxnId="{02C772CA-D4CF-44D2-A792-D9C2F432DE4B}">
      <dgm:prSet/>
      <dgm:spPr/>
      <dgm:t>
        <a:bodyPr/>
        <a:lstStyle/>
        <a:p>
          <a:endParaRPr lang="de-DE"/>
        </a:p>
      </dgm:t>
    </dgm:pt>
    <dgm:pt modelId="{2594B824-D0C2-4163-B31B-5BFFB4C24346}">
      <dgm:prSet custT="1"/>
      <dgm:spPr/>
      <dgm:t>
        <a:bodyPr/>
        <a:lstStyle/>
        <a:p>
          <a:r>
            <a:rPr lang="de-DE" sz="700" dirty="0"/>
            <a:t>Kleider-</a:t>
          </a:r>
          <a:r>
            <a:rPr lang="de-DE" sz="700" dirty="0" err="1"/>
            <a:t>kammer</a:t>
          </a:r>
          <a:endParaRPr lang="de-DE" sz="800" dirty="0"/>
        </a:p>
      </dgm:t>
    </dgm:pt>
    <dgm:pt modelId="{A704F37B-12EB-4651-B4DC-65FF819BEB9E}" type="parTrans" cxnId="{894BB10D-D87D-48B3-AB73-885ABDE8E0B7}">
      <dgm:prSet/>
      <dgm:spPr/>
      <dgm:t>
        <a:bodyPr/>
        <a:lstStyle/>
        <a:p>
          <a:endParaRPr lang="de-DE"/>
        </a:p>
      </dgm:t>
    </dgm:pt>
    <dgm:pt modelId="{5D61A2D0-9CB7-473E-96E2-01BD5D086C11}" type="sibTrans" cxnId="{894BB10D-D87D-48B3-AB73-885ABDE8E0B7}">
      <dgm:prSet/>
      <dgm:spPr/>
      <dgm:t>
        <a:bodyPr/>
        <a:lstStyle/>
        <a:p>
          <a:endParaRPr lang="de-DE"/>
        </a:p>
      </dgm:t>
    </dgm:pt>
    <dgm:pt modelId="{C59B31E5-8543-4DE7-918A-2512549226B1}">
      <dgm:prSet/>
      <dgm:spPr/>
      <dgm:t>
        <a:bodyPr/>
        <a:lstStyle/>
        <a:p>
          <a:r>
            <a:rPr lang="de-DE"/>
            <a:t>Bürger für Bästenhardt</a:t>
          </a:r>
        </a:p>
      </dgm:t>
    </dgm:pt>
    <dgm:pt modelId="{38D40FCE-6315-456C-9BAE-B08BDCC89A2F}" type="parTrans" cxnId="{C22529EF-CB5F-4450-9C03-77853AA39F84}">
      <dgm:prSet/>
      <dgm:spPr/>
      <dgm:t>
        <a:bodyPr/>
        <a:lstStyle/>
        <a:p>
          <a:endParaRPr lang="de-DE"/>
        </a:p>
      </dgm:t>
    </dgm:pt>
    <dgm:pt modelId="{0C77E1A7-46F3-4889-98AA-D0FB06E92940}" type="sibTrans" cxnId="{C22529EF-CB5F-4450-9C03-77853AA39F84}">
      <dgm:prSet/>
      <dgm:spPr/>
      <dgm:t>
        <a:bodyPr/>
        <a:lstStyle/>
        <a:p>
          <a:endParaRPr lang="de-DE"/>
        </a:p>
      </dgm:t>
    </dgm:pt>
    <dgm:pt modelId="{7137EF25-E005-44B4-8026-7C7838BD1DEC}">
      <dgm:prSet/>
      <dgm:spPr/>
      <dgm:t>
        <a:bodyPr/>
        <a:lstStyle/>
        <a:p>
          <a:r>
            <a:rPr lang="de-DE"/>
            <a:t>Diakonie- / Sozialstation</a:t>
          </a:r>
        </a:p>
      </dgm:t>
    </dgm:pt>
    <dgm:pt modelId="{05517D2D-52D0-42A9-AE73-4913E31DB9CF}" type="parTrans" cxnId="{06D5543B-0427-4D51-A777-D32352F5A730}">
      <dgm:prSet/>
      <dgm:spPr/>
      <dgm:t>
        <a:bodyPr/>
        <a:lstStyle/>
        <a:p>
          <a:endParaRPr lang="de-DE"/>
        </a:p>
      </dgm:t>
    </dgm:pt>
    <dgm:pt modelId="{1A7B0BCF-7D53-4E74-9948-19E4EBC3E708}" type="sibTrans" cxnId="{06D5543B-0427-4D51-A777-D32352F5A730}">
      <dgm:prSet/>
      <dgm:spPr/>
      <dgm:t>
        <a:bodyPr/>
        <a:lstStyle/>
        <a:p>
          <a:endParaRPr lang="de-DE"/>
        </a:p>
      </dgm:t>
    </dgm:pt>
    <dgm:pt modelId="{AD422AF5-FFA5-45CE-B829-EB419FDE5AAE}">
      <dgm:prSet custT="1"/>
      <dgm:spPr/>
      <dgm:t>
        <a:bodyPr/>
        <a:lstStyle/>
        <a:p>
          <a:r>
            <a:rPr lang="de-DE" sz="800" dirty="0"/>
            <a:t>Lebenswertes Ösch-</a:t>
          </a:r>
          <a:r>
            <a:rPr lang="de-DE" sz="800" dirty="0" err="1"/>
            <a:t>ingen</a:t>
          </a:r>
          <a:endParaRPr lang="de-DE" sz="800" dirty="0"/>
        </a:p>
      </dgm:t>
    </dgm:pt>
    <dgm:pt modelId="{445FCAEE-99E8-4CDA-9AE0-F8BA50179C00}" type="parTrans" cxnId="{3614A386-4CB5-480C-9F05-0B369A5FFBE8}">
      <dgm:prSet/>
      <dgm:spPr/>
      <dgm:t>
        <a:bodyPr/>
        <a:lstStyle/>
        <a:p>
          <a:endParaRPr lang="de-DE"/>
        </a:p>
      </dgm:t>
    </dgm:pt>
    <dgm:pt modelId="{93220132-46DB-4B52-ABA1-B81B7FB9ED51}" type="sibTrans" cxnId="{3614A386-4CB5-480C-9F05-0B369A5FFBE8}">
      <dgm:prSet/>
      <dgm:spPr/>
      <dgm:t>
        <a:bodyPr/>
        <a:lstStyle/>
        <a:p>
          <a:endParaRPr lang="de-DE"/>
        </a:p>
      </dgm:t>
    </dgm:pt>
    <dgm:pt modelId="{258C1467-0876-44A6-A872-42D8AF858F82}" type="pres">
      <dgm:prSet presAssocID="{DC9F5BB1-4187-4660-9930-3B2CD6815741}" presName="Name0" presStyleCnt="0">
        <dgm:presLayoutVars>
          <dgm:chMax val="1"/>
          <dgm:dir/>
          <dgm:animLvl val="ctr"/>
          <dgm:resizeHandles val="exact"/>
        </dgm:presLayoutVars>
      </dgm:prSet>
      <dgm:spPr/>
    </dgm:pt>
    <dgm:pt modelId="{EFA30D03-54C6-48E0-B713-D37C555A0D4D}" type="pres">
      <dgm:prSet presAssocID="{02194CDB-B652-4C4E-B43B-0BA22B32CF4D}" presName="centerShape" presStyleLbl="node0" presStyleIdx="0" presStyleCnt="1" custScaleX="286212" custScaleY="279774" custLinFactNeighborX="193" custLinFactNeighborY="478"/>
      <dgm:spPr/>
    </dgm:pt>
    <dgm:pt modelId="{300DE17D-EF91-463A-BD4E-86CDA5E90184}" type="pres">
      <dgm:prSet presAssocID="{C59B31E5-8543-4DE7-918A-2512549226B1}" presName="node" presStyleLbl="node1" presStyleIdx="0" presStyleCnt="11" custScaleX="139131" custScaleY="113633">
        <dgm:presLayoutVars>
          <dgm:bulletEnabled val="1"/>
        </dgm:presLayoutVars>
      </dgm:prSet>
      <dgm:spPr/>
    </dgm:pt>
    <dgm:pt modelId="{17928416-8751-4690-8138-71C5FE331A39}" type="pres">
      <dgm:prSet presAssocID="{C59B31E5-8543-4DE7-918A-2512549226B1}" presName="dummy" presStyleCnt="0"/>
      <dgm:spPr/>
    </dgm:pt>
    <dgm:pt modelId="{0E0BF6B0-CEA9-4FCA-8593-AA15592C241B}" type="pres">
      <dgm:prSet presAssocID="{0C77E1A7-46F3-4889-98AA-D0FB06E92940}" presName="sibTrans" presStyleLbl="sibTrans2D1" presStyleIdx="0" presStyleCnt="11"/>
      <dgm:spPr/>
    </dgm:pt>
    <dgm:pt modelId="{8BC62E8B-EDF9-43D1-B742-29B9587201D2}" type="pres">
      <dgm:prSet presAssocID="{98155410-6EF1-4F09-90FB-B2CA345E8C2F}" presName="node" presStyleLbl="node1" presStyleIdx="1" presStyleCnt="11">
        <dgm:presLayoutVars>
          <dgm:bulletEnabled val="1"/>
        </dgm:presLayoutVars>
      </dgm:prSet>
      <dgm:spPr/>
    </dgm:pt>
    <dgm:pt modelId="{64118B15-7005-4AFB-95DE-B4A75DC7A454}" type="pres">
      <dgm:prSet presAssocID="{98155410-6EF1-4F09-90FB-B2CA345E8C2F}" presName="dummy" presStyleCnt="0"/>
      <dgm:spPr/>
    </dgm:pt>
    <dgm:pt modelId="{D6B30A3A-50A1-48D0-9B14-321E2382F7A8}" type="pres">
      <dgm:prSet presAssocID="{2A8A9031-4DB5-44E3-BEA7-CDBA1A04AECC}" presName="sibTrans" presStyleLbl="sibTrans2D1" presStyleIdx="1" presStyleCnt="11"/>
      <dgm:spPr/>
    </dgm:pt>
    <dgm:pt modelId="{A8088C42-D4B1-472B-A6A8-D887E78CC05B}" type="pres">
      <dgm:prSet presAssocID="{1CC3B894-B31B-4634-852C-36F95ED5101A}" presName="node" presStyleLbl="node1" presStyleIdx="2" presStyleCnt="11">
        <dgm:presLayoutVars>
          <dgm:bulletEnabled val="1"/>
        </dgm:presLayoutVars>
      </dgm:prSet>
      <dgm:spPr/>
    </dgm:pt>
    <dgm:pt modelId="{8DF55F9F-5092-41B3-8D0C-77795BD57580}" type="pres">
      <dgm:prSet presAssocID="{1CC3B894-B31B-4634-852C-36F95ED5101A}" presName="dummy" presStyleCnt="0"/>
      <dgm:spPr/>
    </dgm:pt>
    <dgm:pt modelId="{4184DDEB-CBE3-41D7-8790-D8758FF6140F}" type="pres">
      <dgm:prSet presAssocID="{39CCC488-5C9C-44C7-BC80-5D4C1C943473}" presName="sibTrans" presStyleLbl="sibTrans2D1" presStyleIdx="2" presStyleCnt="11"/>
      <dgm:spPr/>
    </dgm:pt>
    <dgm:pt modelId="{C64F3EDE-1F28-4977-97A8-4DF57D235D68}" type="pres">
      <dgm:prSet presAssocID="{F7656510-22C1-47FE-9CDA-81C4D0EFDBBB}" presName="node" presStyleLbl="node1" presStyleIdx="3" presStyleCnt="11" custRadScaleRad="98759" custRadScaleInc="-4250">
        <dgm:presLayoutVars>
          <dgm:bulletEnabled val="1"/>
        </dgm:presLayoutVars>
      </dgm:prSet>
      <dgm:spPr/>
    </dgm:pt>
    <dgm:pt modelId="{E3B7EB12-2AB2-42A5-90C0-D20231610735}" type="pres">
      <dgm:prSet presAssocID="{F7656510-22C1-47FE-9CDA-81C4D0EFDBBB}" presName="dummy" presStyleCnt="0"/>
      <dgm:spPr/>
    </dgm:pt>
    <dgm:pt modelId="{736EAA9C-D6C4-4402-83B2-3D99BE634AD1}" type="pres">
      <dgm:prSet presAssocID="{0588F34E-F46C-4B89-B286-14B92230E24C}" presName="sibTrans" presStyleLbl="sibTrans2D1" presStyleIdx="3" presStyleCnt="11"/>
      <dgm:spPr/>
    </dgm:pt>
    <dgm:pt modelId="{08DAF7DD-CA9E-4B5A-9FC0-C99DE4C09FA6}" type="pres">
      <dgm:prSet presAssocID="{0C75856E-60AE-43FF-A08F-41C9CE1C5FCF}" presName="node" presStyleLbl="node1" presStyleIdx="4" presStyleCnt="11">
        <dgm:presLayoutVars>
          <dgm:bulletEnabled val="1"/>
        </dgm:presLayoutVars>
      </dgm:prSet>
      <dgm:spPr/>
    </dgm:pt>
    <dgm:pt modelId="{4488B757-840A-42E6-916A-6BBF9DE8FF97}" type="pres">
      <dgm:prSet presAssocID="{0C75856E-60AE-43FF-A08F-41C9CE1C5FCF}" presName="dummy" presStyleCnt="0"/>
      <dgm:spPr/>
    </dgm:pt>
    <dgm:pt modelId="{4806F96B-A71B-4036-8001-F3B461A257CE}" type="pres">
      <dgm:prSet presAssocID="{C352F98C-0D59-442A-A589-83F6BFEA52C4}" presName="sibTrans" presStyleLbl="sibTrans2D1" presStyleIdx="4" presStyleCnt="11"/>
      <dgm:spPr/>
    </dgm:pt>
    <dgm:pt modelId="{C7BEF522-2FFD-4270-8E09-24FE83F9BA81}" type="pres">
      <dgm:prSet presAssocID="{4526217B-DB34-4C5E-8875-182C7E8E063F}" presName="node" presStyleLbl="node1" presStyleIdx="5" presStyleCnt="11">
        <dgm:presLayoutVars>
          <dgm:bulletEnabled val="1"/>
        </dgm:presLayoutVars>
      </dgm:prSet>
      <dgm:spPr/>
    </dgm:pt>
    <dgm:pt modelId="{1F28B2A0-BD29-4326-9C2E-C4A439A99F64}" type="pres">
      <dgm:prSet presAssocID="{4526217B-DB34-4C5E-8875-182C7E8E063F}" presName="dummy" presStyleCnt="0"/>
      <dgm:spPr/>
    </dgm:pt>
    <dgm:pt modelId="{052B0C36-D05D-4AFC-A6BE-9363FAA357BF}" type="pres">
      <dgm:prSet presAssocID="{46E53929-CF70-44EC-BF95-AE69200D4224}" presName="sibTrans" presStyleLbl="sibTrans2D1" presStyleIdx="5" presStyleCnt="11"/>
      <dgm:spPr/>
    </dgm:pt>
    <dgm:pt modelId="{86775D68-D49D-46B9-8649-0111CC6AA2D0}" type="pres">
      <dgm:prSet presAssocID="{AD422AF5-FFA5-45CE-B829-EB419FDE5AAE}" presName="node" presStyleLbl="node1" presStyleIdx="6" presStyleCnt="11">
        <dgm:presLayoutVars>
          <dgm:bulletEnabled val="1"/>
        </dgm:presLayoutVars>
      </dgm:prSet>
      <dgm:spPr/>
    </dgm:pt>
    <dgm:pt modelId="{764AC897-DE96-4367-8B6D-C39C740614D9}" type="pres">
      <dgm:prSet presAssocID="{AD422AF5-FFA5-45CE-B829-EB419FDE5AAE}" presName="dummy" presStyleCnt="0"/>
      <dgm:spPr/>
    </dgm:pt>
    <dgm:pt modelId="{D8D8C014-3C4C-44FB-AB92-B60608C958BB}" type="pres">
      <dgm:prSet presAssocID="{93220132-46DB-4B52-ABA1-B81B7FB9ED51}" presName="sibTrans" presStyleLbl="sibTrans2D1" presStyleIdx="6" presStyleCnt="11"/>
      <dgm:spPr/>
    </dgm:pt>
    <dgm:pt modelId="{86E2F397-85BA-4689-9FC1-D065E37E6576}" type="pres">
      <dgm:prSet presAssocID="{2594B824-D0C2-4163-B31B-5BFFB4C24346}" presName="node" presStyleLbl="node1" presStyleIdx="7" presStyleCnt="11">
        <dgm:presLayoutVars>
          <dgm:bulletEnabled val="1"/>
        </dgm:presLayoutVars>
      </dgm:prSet>
      <dgm:spPr/>
    </dgm:pt>
    <dgm:pt modelId="{FA472F6A-6BBB-4547-B989-468E45F1FF2D}" type="pres">
      <dgm:prSet presAssocID="{2594B824-D0C2-4163-B31B-5BFFB4C24346}" presName="dummy" presStyleCnt="0"/>
      <dgm:spPr/>
    </dgm:pt>
    <dgm:pt modelId="{28DF5121-2E8E-4BF1-BC8D-C5630ED00E15}" type="pres">
      <dgm:prSet presAssocID="{5D61A2D0-9CB7-473E-96E2-01BD5D086C11}" presName="sibTrans" presStyleLbl="sibTrans2D1" presStyleIdx="7" presStyleCnt="11"/>
      <dgm:spPr/>
    </dgm:pt>
    <dgm:pt modelId="{D1D86349-71F8-4455-847B-17BCE1D481DB}" type="pres">
      <dgm:prSet presAssocID="{7137EF25-E005-44B4-8026-7C7838BD1DEC}" presName="node" presStyleLbl="node1" presStyleIdx="8" presStyleCnt="11">
        <dgm:presLayoutVars>
          <dgm:bulletEnabled val="1"/>
        </dgm:presLayoutVars>
      </dgm:prSet>
      <dgm:spPr/>
    </dgm:pt>
    <dgm:pt modelId="{5EDC79C7-7CED-4E5D-BFFE-6A2C73CEAB67}" type="pres">
      <dgm:prSet presAssocID="{7137EF25-E005-44B4-8026-7C7838BD1DEC}" presName="dummy" presStyleCnt="0"/>
      <dgm:spPr/>
    </dgm:pt>
    <dgm:pt modelId="{7D0D351F-79EA-4A93-B2F0-DE820AF8BDE6}" type="pres">
      <dgm:prSet presAssocID="{1A7B0BCF-7D53-4E74-9948-19E4EBC3E708}" presName="sibTrans" presStyleLbl="sibTrans2D1" presStyleIdx="8" presStyleCnt="11"/>
      <dgm:spPr/>
    </dgm:pt>
    <dgm:pt modelId="{2358B607-51A9-4E4C-BC64-0781E002E101}" type="pres">
      <dgm:prSet presAssocID="{72EABBB5-549F-493D-BC16-484BD48BF700}" presName="node" presStyleLbl="node1" presStyleIdx="9" presStyleCnt="11">
        <dgm:presLayoutVars>
          <dgm:bulletEnabled val="1"/>
        </dgm:presLayoutVars>
      </dgm:prSet>
      <dgm:spPr/>
    </dgm:pt>
    <dgm:pt modelId="{419D4E94-B95F-446A-B225-CD9D9C323EA9}" type="pres">
      <dgm:prSet presAssocID="{72EABBB5-549F-493D-BC16-484BD48BF700}" presName="dummy" presStyleCnt="0"/>
      <dgm:spPr/>
    </dgm:pt>
    <dgm:pt modelId="{D79B0CA1-F16F-4E9C-B02C-1F5F04921511}" type="pres">
      <dgm:prSet presAssocID="{C6785C2C-6B4D-4F94-8737-5DA13CB55AAC}" presName="sibTrans" presStyleLbl="sibTrans2D1" presStyleIdx="9" presStyleCnt="11"/>
      <dgm:spPr/>
    </dgm:pt>
    <dgm:pt modelId="{E4F6D41D-28EC-494F-9F2D-93AC0E8CF331}" type="pres">
      <dgm:prSet presAssocID="{59E2FD0F-77F5-4048-AA89-6237D543605B}" presName="node" presStyleLbl="node1" presStyleIdx="10" presStyleCnt="11">
        <dgm:presLayoutVars>
          <dgm:bulletEnabled val="1"/>
        </dgm:presLayoutVars>
      </dgm:prSet>
      <dgm:spPr/>
    </dgm:pt>
    <dgm:pt modelId="{83EDE2E8-5F99-459A-AB81-02F57B77E294}" type="pres">
      <dgm:prSet presAssocID="{59E2FD0F-77F5-4048-AA89-6237D543605B}" presName="dummy" presStyleCnt="0"/>
      <dgm:spPr/>
    </dgm:pt>
    <dgm:pt modelId="{1CA9BF8F-A289-40D1-9D29-74F203A339F2}" type="pres">
      <dgm:prSet presAssocID="{3BEA72DA-31C2-4AB4-8E17-A7186A6626B9}" presName="sibTrans" presStyleLbl="sibTrans2D1" presStyleIdx="10" presStyleCnt="11"/>
      <dgm:spPr/>
    </dgm:pt>
  </dgm:ptLst>
  <dgm:cxnLst>
    <dgm:cxn modelId="{3696D900-9DA6-4589-A4AD-992DC96A5F73}" srcId="{02194CDB-B652-4C4E-B43B-0BA22B32CF4D}" destId="{1CC3B894-B31B-4634-852C-36F95ED5101A}" srcOrd="2" destOrd="0" parTransId="{3125533D-C211-49EC-9E74-096FC9EAEF60}" sibTransId="{39CCC488-5C9C-44C7-BC80-5D4C1C943473}"/>
    <dgm:cxn modelId="{894BB10D-D87D-48B3-AB73-885ABDE8E0B7}" srcId="{02194CDB-B652-4C4E-B43B-0BA22B32CF4D}" destId="{2594B824-D0C2-4163-B31B-5BFFB4C24346}" srcOrd="7" destOrd="0" parTransId="{A704F37B-12EB-4651-B4DC-65FF819BEB9E}" sibTransId="{5D61A2D0-9CB7-473E-96E2-01BD5D086C11}"/>
    <dgm:cxn modelId="{11979623-43B7-4169-82E1-6858E24F3CD2}" type="presOf" srcId="{46E53929-CF70-44EC-BF95-AE69200D4224}" destId="{052B0C36-D05D-4AFC-A6BE-9363FAA357BF}" srcOrd="0" destOrd="0" presId="urn:microsoft.com/office/officeart/2005/8/layout/radial6"/>
    <dgm:cxn modelId="{BFA9AC25-7F2F-4870-B8CD-BCD743EE1A4E}" srcId="{02194CDB-B652-4C4E-B43B-0BA22B32CF4D}" destId="{0C75856E-60AE-43FF-A08F-41C9CE1C5FCF}" srcOrd="4" destOrd="0" parTransId="{49DEC881-156B-4EA3-9056-0C61901CF632}" sibTransId="{C352F98C-0D59-442A-A589-83F6BFEA52C4}"/>
    <dgm:cxn modelId="{D7CCC42C-D233-4139-853A-18AA99E2CC58}" srcId="{DC9F5BB1-4187-4660-9930-3B2CD6815741}" destId="{02194CDB-B652-4C4E-B43B-0BA22B32CF4D}" srcOrd="0" destOrd="0" parTransId="{8E74558D-5C7B-474B-B2C6-A173A84486B1}" sibTransId="{1742E31D-9997-4C4C-8851-2670E8D806FE}"/>
    <dgm:cxn modelId="{06D5543B-0427-4D51-A777-D32352F5A730}" srcId="{02194CDB-B652-4C4E-B43B-0BA22B32CF4D}" destId="{7137EF25-E005-44B4-8026-7C7838BD1DEC}" srcOrd="8" destOrd="0" parTransId="{05517D2D-52D0-42A9-AE73-4913E31DB9CF}" sibTransId="{1A7B0BCF-7D53-4E74-9948-19E4EBC3E708}"/>
    <dgm:cxn modelId="{83004F52-1C70-4CF6-8759-075AF4543756}" type="presOf" srcId="{98155410-6EF1-4F09-90FB-B2CA345E8C2F}" destId="{8BC62E8B-EDF9-43D1-B742-29B9587201D2}" srcOrd="0" destOrd="0" presId="urn:microsoft.com/office/officeart/2005/8/layout/radial6"/>
    <dgm:cxn modelId="{71A01955-E88D-4786-A453-4FA390CAAD63}" type="presOf" srcId="{C6785C2C-6B4D-4F94-8737-5DA13CB55AAC}" destId="{D79B0CA1-F16F-4E9C-B02C-1F5F04921511}" srcOrd="0" destOrd="0" presId="urn:microsoft.com/office/officeart/2005/8/layout/radial6"/>
    <dgm:cxn modelId="{D820605C-5E2B-475E-BD6C-3884627325BF}" srcId="{02194CDB-B652-4C4E-B43B-0BA22B32CF4D}" destId="{F7656510-22C1-47FE-9CDA-81C4D0EFDBBB}" srcOrd="3" destOrd="0" parTransId="{577277F8-87AE-441C-86B3-E3BEA69F31CB}" sibTransId="{0588F34E-F46C-4B89-B286-14B92230E24C}"/>
    <dgm:cxn modelId="{3F0E785D-73F4-4332-BDB3-ACBAED79222E}" type="presOf" srcId="{2A8A9031-4DB5-44E3-BEA7-CDBA1A04AECC}" destId="{D6B30A3A-50A1-48D0-9B14-321E2382F7A8}" srcOrd="0" destOrd="0" presId="urn:microsoft.com/office/officeart/2005/8/layout/radial6"/>
    <dgm:cxn modelId="{B7FFDB61-164A-493F-89A9-5EA03785044A}" type="presOf" srcId="{DC9F5BB1-4187-4660-9930-3B2CD6815741}" destId="{258C1467-0876-44A6-A872-42D8AF858F82}" srcOrd="0" destOrd="0" presId="urn:microsoft.com/office/officeart/2005/8/layout/radial6"/>
    <dgm:cxn modelId="{2E8E5962-1100-46AA-A378-59EE55BFA61A}" type="presOf" srcId="{AD422AF5-FFA5-45CE-B829-EB419FDE5AAE}" destId="{86775D68-D49D-46B9-8649-0111CC6AA2D0}" srcOrd="0" destOrd="0" presId="urn:microsoft.com/office/officeart/2005/8/layout/radial6"/>
    <dgm:cxn modelId="{8F409268-4679-4523-AE6A-94CE3272C295}" type="presOf" srcId="{72EABBB5-549F-493D-BC16-484BD48BF700}" destId="{2358B607-51A9-4E4C-BC64-0781E002E101}" srcOrd="0" destOrd="0" presId="urn:microsoft.com/office/officeart/2005/8/layout/radial6"/>
    <dgm:cxn modelId="{4EF2C36C-8D0C-4B49-95C7-A4361EFE7AA0}" type="presOf" srcId="{0588F34E-F46C-4B89-B286-14B92230E24C}" destId="{736EAA9C-D6C4-4402-83B2-3D99BE634AD1}" srcOrd="0" destOrd="0" presId="urn:microsoft.com/office/officeart/2005/8/layout/radial6"/>
    <dgm:cxn modelId="{57741E7A-B252-49A6-B520-CE447DE49E67}" type="presOf" srcId="{93220132-46DB-4B52-ABA1-B81B7FB9ED51}" destId="{D8D8C014-3C4C-44FB-AB92-B60608C958BB}" srcOrd="0" destOrd="0" presId="urn:microsoft.com/office/officeart/2005/8/layout/radial6"/>
    <dgm:cxn modelId="{A2B0CE7A-D20C-402C-99BB-EC76068E3732}" type="presOf" srcId="{C352F98C-0D59-442A-A589-83F6BFEA52C4}" destId="{4806F96B-A71B-4036-8001-F3B461A257CE}" srcOrd="0" destOrd="0" presId="urn:microsoft.com/office/officeart/2005/8/layout/radial6"/>
    <dgm:cxn modelId="{CA0BEE7B-F3F6-45C3-8C03-595565F7658C}" type="presOf" srcId="{3BEA72DA-31C2-4AB4-8E17-A7186A6626B9}" destId="{1CA9BF8F-A289-40D1-9D29-74F203A339F2}" srcOrd="0" destOrd="0" presId="urn:microsoft.com/office/officeart/2005/8/layout/radial6"/>
    <dgm:cxn modelId="{3614A386-4CB5-480C-9F05-0B369A5FFBE8}" srcId="{02194CDB-B652-4C4E-B43B-0BA22B32CF4D}" destId="{AD422AF5-FFA5-45CE-B829-EB419FDE5AAE}" srcOrd="6" destOrd="0" parTransId="{445FCAEE-99E8-4CDA-9AE0-F8BA50179C00}" sibTransId="{93220132-46DB-4B52-ABA1-B81B7FB9ED51}"/>
    <dgm:cxn modelId="{3BDFB987-3345-42A2-B976-B1B3F068B8A4}" srcId="{02194CDB-B652-4C4E-B43B-0BA22B32CF4D}" destId="{59E2FD0F-77F5-4048-AA89-6237D543605B}" srcOrd="10" destOrd="0" parTransId="{5C9134D3-A802-490D-A4A2-D94ACE3681B7}" sibTransId="{3BEA72DA-31C2-4AB4-8E17-A7186A6626B9}"/>
    <dgm:cxn modelId="{A6B50F95-9637-4BD6-A3A0-6353987C61E6}" type="presOf" srcId="{59E2FD0F-77F5-4048-AA89-6237D543605B}" destId="{E4F6D41D-28EC-494F-9F2D-93AC0E8CF331}" srcOrd="0" destOrd="0" presId="urn:microsoft.com/office/officeart/2005/8/layout/radial6"/>
    <dgm:cxn modelId="{3029D9A7-7621-429A-B60E-F0F227A3DD35}" type="presOf" srcId="{39CCC488-5C9C-44C7-BC80-5D4C1C943473}" destId="{4184DDEB-CBE3-41D7-8790-D8758FF6140F}" srcOrd="0" destOrd="0" presId="urn:microsoft.com/office/officeart/2005/8/layout/radial6"/>
    <dgm:cxn modelId="{989692A8-68A6-4A1B-B65C-1ABEE26F3EBB}" type="presOf" srcId="{C59B31E5-8543-4DE7-918A-2512549226B1}" destId="{300DE17D-EF91-463A-BD4E-86CDA5E90184}" srcOrd="0" destOrd="0" presId="urn:microsoft.com/office/officeart/2005/8/layout/radial6"/>
    <dgm:cxn modelId="{0E61C2AB-901D-44F1-88EA-279154B2F055}" type="presOf" srcId="{4526217B-DB34-4C5E-8875-182C7E8E063F}" destId="{C7BEF522-2FFD-4270-8E09-24FE83F9BA81}" srcOrd="0" destOrd="0" presId="urn:microsoft.com/office/officeart/2005/8/layout/radial6"/>
    <dgm:cxn modelId="{A199D2AB-CC9E-4914-9289-51182ECD28C6}" srcId="{02194CDB-B652-4C4E-B43B-0BA22B32CF4D}" destId="{98155410-6EF1-4F09-90FB-B2CA345E8C2F}" srcOrd="1" destOrd="0" parTransId="{C1C973C1-704E-485E-BC75-A6B8A8267B9D}" sibTransId="{2A8A9031-4DB5-44E3-BEA7-CDBA1A04AECC}"/>
    <dgm:cxn modelId="{E11A2CAE-D1F0-45C6-86D6-F2B01B1924DE}" type="presOf" srcId="{5D61A2D0-9CB7-473E-96E2-01BD5D086C11}" destId="{28DF5121-2E8E-4BF1-BC8D-C5630ED00E15}" srcOrd="0" destOrd="0" presId="urn:microsoft.com/office/officeart/2005/8/layout/radial6"/>
    <dgm:cxn modelId="{103E57B5-902E-4310-AF9B-FA6AF89D1A28}" type="presOf" srcId="{F7656510-22C1-47FE-9CDA-81C4D0EFDBBB}" destId="{C64F3EDE-1F28-4977-97A8-4DF57D235D68}" srcOrd="0" destOrd="0" presId="urn:microsoft.com/office/officeart/2005/8/layout/radial6"/>
    <dgm:cxn modelId="{BA6001C7-CB40-4B06-9E90-AD04C4D7A7D3}" type="presOf" srcId="{2594B824-D0C2-4163-B31B-5BFFB4C24346}" destId="{86E2F397-85BA-4689-9FC1-D065E37E6576}" srcOrd="0" destOrd="0" presId="urn:microsoft.com/office/officeart/2005/8/layout/radial6"/>
    <dgm:cxn modelId="{02C772CA-D4CF-44D2-A792-D9C2F432DE4B}" srcId="{02194CDB-B652-4C4E-B43B-0BA22B32CF4D}" destId="{4526217B-DB34-4C5E-8875-182C7E8E063F}" srcOrd="5" destOrd="0" parTransId="{376FF77B-CD69-4F5F-949E-581565AAD793}" sibTransId="{46E53929-CF70-44EC-BF95-AE69200D4224}"/>
    <dgm:cxn modelId="{3F7431D1-406C-41B8-B384-3FB9C44D441F}" type="presOf" srcId="{1A7B0BCF-7D53-4E74-9948-19E4EBC3E708}" destId="{7D0D351F-79EA-4A93-B2F0-DE820AF8BDE6}" srcOrd="0" destOrd="0" presId="urn:microsoft.com/office/officeart/2005/8/layout/radial6"/>
    <dgm:cxn modelId="{BD27A6D1-CFB2-4E44-94FC-A3665AD64DB3}" type="presOf" srcId="{0C75856E-60AE-43FF-A08F-41C9CE1C5FCF}" destId="{08DAF7DD-CA9E-4B5A-9FC0-C99DE4C09FA6}" srcOrd="0" destOrd="0" presId="urn:microsoft.com/office/officeart/2005/8/layout/radial6"/>
    <dgm:cxn modelId="{6137F9D1-D380-4B41-BE7E-1F17D324E42D}" type="presOf" srcId="{0C77E1A7-46F3-4889-98AA-D0FB06E92940}" destId="{0E0BF6B0-CEA9-4FCA-8593-AA15592C241B}" srcOrd="0" destOrd="0" presId="urn:microsoft.com/office/officeart/2005/8/layout/radial6"/>
    <dgm:cxn modelId="{E0C3CAD6-AB02-4039-B5CA-8701065B2A8E}" type="presOf" srcId="{7137EF25-E005-44B4-8026-7C7838BD1DEC}" destId="{D1D86349-71F8-4455-847B-17BCE1D481DB}" srcOrd="0" destOrd="0" presId="urn:microsoft.com/office/officeart/2005/8/layout/radial6"/>
    <dgm:cxn modelId="{A4FD15DE-25A2-4AED-AFA6-EFD76BBC5C29}" type="presOf" srcId="{1CC3B894-B31B-4634-852C-36F95ED5101A}" destId="{A8088C42-D4B1-472B-A6A8-D887E78CC05B}" srcOrd="0" destOrd="0" presId="urn:microsoft.com/office/officeart/2005/8/layout/radial6"/>
    <dgm:cxn modelId="{C22529EF-CB5F-4450-9C03-77853AA39F84}" srcId="{02194CDB-B652-4C4E-B43B-0BA22B32CF4D}" destId="{C59B31E5-8543-4DE7-918A-2512549226B1}" srcOrd="0" destOrd="0" parTransId="{38D40FCE-6315-456C-9BAE-B08BDCC89A2F}" sibTransId="{0C77E1A7-46F3-4889-98AA-D0FB06E92940}"/>
    <dgm:cxn modelId="{075186F1-6BB2-40B8-AC02-02450ACD6F8F}" type="presOf" srcId="{02194CDB-B652-4C4E-B43B-0BA22B32CF4D}" destId="{EFA30D03-54C6-48E0-B713-D37C555A0D4D}" srcOrd="0" destOrd="0" presId="urn:microsoft.com/office/officeart/2005/8/layout/radial6"/>
    <dgm:cxn modelId="{DD5DADFE-53DC-4514-AE99-560988E245B9}" srcId="{02194CDB-B652-4C4E-B43B-0BA22B32CF4D}" destId="{72EABBB5-549F-493D-BC16-484BD48BF700}" srcOrd="9" destOrd="0" parTransId="{B0310412-0800-457A-A025-59EE4785D6E3}" sibTransId="{C6785C2C-6B4D-4F94-8737-5DA13CB55AAC}"/>
    <dgm:cxn modelId="{EA049895-F394-4991-8AB6-9E8E958D76C2}" type="presParOf" srcId="{258C1467-0876-44A6-A872-42D8AF858F82}" destId="{EFA30D03-54C6-48E0-B713-D37C555A0D4D}" srcOrd="0" destOrd="0" presId="urn:microsoft.com/office/officeart/2005/8/layout/radial6"/>
    <dgm:cxn modelId="{9577F161-DCC3-4506-9FE2-0662940BEA57}" type="presParOf" srcId="{258C1467-0876-44A6-A872-42D8AF858F82}" destId="{300DE17D-EF91-463A-BD4E-86CDA5E90184}" srcOrd="1" destOrd="0" presId="urn:microsoft.com/office/officeart/2005/8/layout/radial6"/>
    <dgm:cxn modelId="{B7C8467A-F677-49D7-81EC-1EBCC9B3FCCE}" type="presParOf" srcId="{258C1467-0876-44A6-A872-42D8AF858F82}" destId="{17928416-8751-4690-8138-71C5FE331A39}" srcOrd="2" destOrd="0" presId="urn:microsoft.com/office/officeart/2005/8/layout/radial6"/>
    <dgm:cxn modelId="{1C217079-3306-43BA-8AC4-6A4D4BE9F45B}" type="presParOf" srcId="{258C1467-0876-44A6-A872-42D8AF858F82}" destId="{0E0BF6B0-CEA9-4FCA-8593-AA15592C241B}" srcOrd="3" destOrd="0" presId="urn:microsoft.com/office/officeart/2005/8/layout/radial6"/>
    <dgm:cxn modelId="{0A224BFF-0CCA-462A-B61A-18CB17E3AA33}" type="presParOf" srcId="{258C1467-0876-44A6-A872-42D8AF858F82}" destId="{8BC62E8B-EDF9-43D1-B742-29B9587201D2}" srcOrd="4" destOrd="0" presId="urn:microsoft.com/office/officeart/2005/8/layout/radial6"/>
    <dgm:cxn modelId="{B9D642AC-6319-4D4C-9AD1-6D817F67906C}" type="presParOf" srcId="{258C1467-0876-44A6-A872-42D8AF858F82}" destId="{64118B15-7005-4AFB-95DE-B4A75DC7A454}" srcOrd="5" destOrd="0" presId="urn:microsoft.com/office/officeart/2005/8/layout/radial6"/>
    <dgm:cxn modelId="{C94250CE-0D10-474D-BD12-3BEBE2611B0C}" type="presParOf" srcId="{258C1467-0876-44A6-A872-42D8AF858F82}" destId="{D6B30A3A-50A1-48D0-9B14-321E2382F7A8}" srcOrd="6" destOrd="0" presId="urn:microsoft.com/office/officeart/2005/8/layout/radial6"/>
    <dgm:cxn modelId="{7A3D8353-98D9-486B-9F2A-30B62C189197}" type="presParOf" srcId="{258C1467-0876-44A6-A872-42D8AF858F82}" destId="{A8088C42-D4B1-472B-A6A8-D887E78CC05B}" srcOrd="7" destOrd="0" presId="urn:microsoft.com/office/officeart/2005/8/layout/radial6"/>
    <dgm:cxn modelId="{15F4923C-5D7C-4318-8EB0-51BC3581DB27}" type="presParOf" srcId="{258C1467-0876-44A6-A872-42D8AF858F82}" destId="{8DF55F9F-5092-41B3-8D0C-77795BD57580}" srcOrd="8" destOrd="0" presId="urn:microsoft.com/office/officeart/2005/8/layout/radial6"/>
    <dgm:cxn modelId="{B45E9EB4-8DE2-4311-B2B9-1AB5BFBBE429}" type="presParOf" srcId="{258C1467-0876-44A6-A872-42D8AF858F82}" destId="{4184DDEB-CBE3-41D7-8790-D8758FF6140F}" srcOrd="9" destOrd="0" presId="urn:microsoft.com/office/officeart/2005/8/layout/radial6"/>
    <dgm:cxn modelId="{C74E9337-A1FC-4D05-978A-2AC9BA730B3E}" type="presParOf" srcId="{258C1467-0876-44A6-A872-42D8AF858F82}" destId="{C64F3EDE-1F28-4977-97A8-4DF57D235D68}" srcOrd="10" destOrd="0" presId="urn:microsoft.com/office/officeart/2005/8/layout/radial6"/>
    <dgm:cxn modelId="{9EC763B9-0CDE-4569-BC32-722B5EFFE996}" type="presParOf" srcId="{258C1467-0876-44A6-A872-42D8AF858F82}" destId="{E3B7EB12-2AB2-42A5-90C0-D20231610735}" srcOrd="11" destOrd="0" presId="urn:microsoft.com/office/officeart/2005/8/layout/radial6"/>
    <dgm:cxn modelId="{91030849-1E23-4CCC-95CE-19ABA8896A87}" type="presParOf" srcId="{258C1467-0876-44A6-A872-42D8AF858F82}" destId="{736EAA9C-D6C4-4402-83B2-3D99BE634AD1}" srcOrd="12" destOrd="0" presId="urn:microsoft.com/office/officeart/2005/8/layout/radial6"/>
    <dgm:cxn modelId="{46689003-6DC4-40DD-A9B8-6CA01844A203}" type="presParOf" srcId="{258C1467-0876-44A6-A872-42D8AF858F82}" destId="{08DAF7DD-CA9E-4B5A-9FC0-C99DE4C09FA6}" srcOrd="13" destOrd="0" presId="urn:microsoft.com/office/officeart/2005/8/layout/radial6"/>
    <dgm:cxn modelId="{CA5936E3-D9A4-4CBE-837C-C13938D4CA77}" type="presParOf" srcId="{258C1467-0876-44A6-A872-42D8AF858F82}" destId="{4488B757-840A-42E6-916A-6BBF9DE8FF97}" srcOrd="14" destOrd="0" presId="urn:microsoft.com/office/officeart/2005/8/layout/radial6"/>
    <dgm:cxn modelId="{F8F71CE4-765D-4F18-BBD5-83D82CDD714B}" type="presParOf" srcId="{258C1467-0876-44A6-A872-42D8AF858F82}" destId="{4806F96B-A71B-4036-8001-F3B461A257CE}" srcOrd="15" destOrd="0" presId="urn:microsoft.com/office/officeart/2005/8/layout/radial6"/>
    <dgm:cxn modelId="{46C6FBEE-40B0-4284-80ED-8EC72C0D63E8}" type="presParOf" srcId="{258C1467-0876-44A6-A872-42D8AF858F82}" destId="{C7BEF522-2FFD-4270-8E09-24FE83F9BA81}" srcOrd="16" destOrd="0" presId="urn:microsoft.com/office/officeart/2005/8/layout/radial6"/>
    <dgm:cxn modelId="{8E043165-189C-4190-9E33-8F35A08E0CC2}" type="presParOf" srcId="{258C1467-0876-44A6-A872-42D8AF858F82}" destId="{1F28B2A0-BD29-4326-9C2E-C4A439A99F64}" srcOrd="17" destOrd="0" presId="urn:microsoft.com/office/officeart/2005/8/layout/radial6"/>
    <dgm:cxn modelId="{090B951C-420A-49ED-B9C6-4A723EA0E45B}" type="presParOf" srcId="{258C1467-0876-44A6-A872-42D8AF858F82}" destId="{052B0C36-D05D-4AFC-A6BE-9363FAA357BF}" srcOrd="18" destOrd="0" presId="urn:microsoft.com/office/officeart/2005/8/layout/radial6"/>
    <dgm:cxn modelId="{9B1E16F2-2DE5-45FB-8934-12FB379348E8}" type="presParOf" srcId="{258C1467-0876-44A6-A872-42D8AF858F82}" destId="{86775D68-D49D-46B9-8649-0111CC6AA2D0}" srcOrd="19" destOrd="0" presId="urn:microsoft.com/office/officeart/2005/8/layout/radial6"/>
    <dgm:cxn modelId="{68292F47-B093-4F5B-817B-C0F1B4EF0204}" type="presParOf" srcId="{258C1467-0876-44A6-A872-42D8AF858F82}" destId="{764AC897-DE96-4367-8B6D-C39C740614D9}" srcOrd="20" destOrd="0" presId="urn:microsoft.com/office/officeart/2005/8/layout/radial6"/>
    <dgm:cxn modelId="{402FB0D6-01E7-4DF6-9624-C2A4E58065F4}" type="presParOf" srcId="{258C1467-0876-44A6-A872-42D8AF858F82}" destId="{D8D8C014-3C4C-44FB-AB92-B60608C958BB}" srcOrd="21" destOrd="0" presId="urn:microsoft.com/office/officeart/2005/8/layout/radial6"/>
    <dgm:cxn modelId="{8BADB740-2AE8-47C8-B8BF-EF09FC52BEAA}" type="presParOf" srcId="{258C1467-0876-44A6-A872-42D8AF858F82}" destId="{86E2F397-85BA-4689-9FC1-D065E37E6576}" srcOrd="22" destOrd="0" presId="urn:microsoft.com/office/officeart/2005/8/layout/radial6"/>
    <dgm:cxn modelId="{66267D56-CDD2-4565-AF39-B195A3E9EFDD}" type="presParOf" srcId="{258C1467-0876-44A6-A872-42D8AF858F82}" destId="{FA472F6A-6BBB-4547-B989-468E45F1FF2D}" srcOrd="23" destOrd="0" presId="urn:microsoft.com/office/officeart/2005/8/layout/radial6"/>
    <dgm:cxn modelId="{51D86C3A-6A3D-4956-86CB-8D48F31CDEE4}" type="presParOf" srcId="{258C1467-0876-44A6-A872-42D8AF858F82}" destId="{28DF5121-2E8E-4BF1-BC8D-C5630ED00E15}" srcOrd="24" destOrd="0" presId="urn:microsoft.com/office/officeart/2005/8/layout/radial6"/>
    <dgm:cxn modelId="{0D2F86A9-C5CB-47A3-9BAB-E7F0387481E6}" type="presParOf" srcId="{258C1467-0876-44A6-A872-42D8AF858F82}" destId="{D1D86349-71F8-4455-847B-17BCE1D481DB}" srcOrd="25" destOrd="0" presId="urn:microsoft.com/office/officeart/2005/8/layout/radial6"/>
    <dgm:cxn modelId="{A2B0C615-5633-43B3-81B3-CEB95D89F01E}" type="presParOf" srcId="{258C1467-0876-44A6-A872-42D8AF858F82}" destId="{5EDC79C7-7CED-4E5D-BFFE-6A2C73CEAB67}" srcOrd="26" destOrd="0" presId="urn:microsoft.com/office/officeart/2005/8/layout/radial6"/>
    <dgm:cxn modelId="{D043A0B9-3A96-43E2-A6AE-A50E35034D2F}" type="presParOf" srcId="{258C1467-0876-44A6-A872-42D8AF858F82}" destId="{7D0D351F-79EA-4A93-B2F0-DE820AF8BDE6}" srcOrd="27" destOrd="0" presId="urn:microsoft.com/office/officeart/2005/8/layout/radial6"/>
    <dgm:cxn modelId="{6D7236DA-FFF6-461C-B277-466309267896}" type="presParOf" srcId="{258C1467-0876-44A6-A872-42D8AF858F82}" destId="{2358B607-51A9-4E4C-BC64-0781E002E101}" srcOrd="28" destOrd="0" presId="urn:microsoft.com/office/officeart/2005/8/layout/radial6"/>
    <dgm:cxn modelId="{372CE79A-BFF0-4187-BBC9-5F891F1AFFC4}" type="presParOf" srcId="{258C1467-0876-44A6-A872-42D8AF858F82}" destId="{419D4E94-B95F-446A-B225-CD9D9C323EA9}" srcOrd="29" destOrd="0" presId="urn:microsoft.com/office/officeart/2005/8/layout/radial6"/>
    <dgm:cxn modelId="{7BA7EFBA-E061-40D9-BC18-3DA88684D90D}" type="presParOf" srcId="{258C1467-0876-44A6-A872-42D8AF858F82}" destId="{D79B0CA1-F16F-4E9C-B02C-1F5F04921511}" srcOrd="30" destOrd="0" presId="urn:microsoft.com/office/officeart/2005/8/layout/radial6"/>
    <dgm:cxn modelId="{62A9191B-433F-4936-81B0-536D50C1CE9E}" type="presParOf" srcId="{258C1467-0876-44A6-A872-42D8AF858F82}" destId="{E4F6D41D-28EC-494F-9F2D-93AC0E8CF331}" srcOrd="31" destOrd="0" presId="urn:microsoft.com/office/officeart/2005/8/layout/radial6"/>
    <dgm:cxn modelId="{21028817-7CB5-4AD9-847A-41B4EF6D496B}" type="presParOf" srcId="{258C1467-0876-44A6-A872-42D8AF858F82}" destId="{83EDE2E8-5F99-459A-AB81-02F57B77E294}" srcOrd="32" destOrd="0" presId="urn:microsoft.com/office/officeart/2005/8/layout/radial6"/>
    <dgm:cxn modelId="{8F06C7AE-8D87-4BEE-A36F-2C30C180B071}" type="presParOf" srcId="{258C1467-0876-44A6-A872-42D8AF858F82}" destId="{1CA9BF8F-A289-40D1-9D29-74F203A339F2}" srcOrd="33"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9F5BB1-4187-4660-9930-3B2CD6815741}" type="doc">
      <dgm:prSet loTypeId="urn:microsoft.com/office/officeart/2005/8/layout/radial6" loCatId="relationship" qsTypeId="urn:microsoft.com/office/officeart/2005/8/quickstyle/simple1" qsCatId="simple" csTypeId="urn:microsoft.com/office/officeart/2005/8/colors/colorful1#2" csCatId="colorful" phldr="1"/>
      <dgm:spPr/>
      <dgm:t>
        <a:bodyPr/>
        <a:lstStyle/>
        <a:p>
          <a:endParaRPr lang="de-DE"/>
        </a:p>
      </dgm:t>
    </dgm:pt>
    <dgm:pt modelId="{02194CDB-B652-4C4E-B43B-0BA22B32CF4D}">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de-DE" b="1" dirty="0">
              <a:solidFill>
                <a:srgbClr val="FF0000"/>
              </a:solidFill>
            </a:rPr>
            <a:t>Nachbarschaftshilfe-</a:t>
          </a:r>
          <a:br>
            <a:rPr lang="de-DE" b="1" dirty="0">
              <a:solidFill>
                <a:srgbClr val="FF0000"/>
              </a:solidFill>
            </a:rPr>
          </a:br>
          <a:br>
            <a:rPr lang="de-DE" b="1" dirty="0">
              <a:solidFill>
                <a:srgbClr val="FF0000"/>
              </a:solidFill>
            </a:rPr>
          </a:br>
          <a:br>
            <a:rPr lang="de-DE" b="1" dirty="0">
              <a:solidFill>
                <a:srgbClr val="FF0000"/>
              </a:solidFill>
            </a:rPr>
          </a:br>
          <a:br>
            <a:rPr lang="de-DE" b="1" dirty="0">
              <a:solidFill>
                <a:srgbClr val="FF0000"/>
              </a:solidFill>
            </a:rPr>
          </a:br>
          <a:br>
            <a:rPr lang="de-DE" b="1" dirty="0">
              <a:solidFill>
                <a:srgbClr val="FF0000"/>
              </a:solidFill>
            </a:rPr>
          </a:br>
          <a:br>
            <a:rPr lang="de-DE" b="1" dirty="0">
              <a:solidFill>
                <a:srgbClr val="FF0000"/>
              </a:solidFill>
            </a:rPr>
          </a:br>
          <a:endParaRPr lang="de-DE" b="1" dirty="0">
            <a:solidFill>
              <a:srgbClr val="FF0000"/>
            </a:solidFill>
          </a:endParaRPr>
        </a:p>
        <a:p>
          <a:r>
            <a:rPr lang="de-DE" b="1" dirty="0">
              <a:solidFill>
                <a:srgbClr val="FF0000"/>
              </a:solidFill>
            </a:rPr>
            <a:t>Netzwerk </a:t>
          </a:r>
          <a:br>
            <a:rPr lang="de-DE" b="1" dirty="0">
              <a:solidFill>
                <a:srgbClr val="FF0000"/>
              </a:solidFill>
            </a:rPr>
          </a:br>
          <a:r>
            <a:rPr lang="de-DE" b="1" dirty="0">
              <a:solidFill>
                <a:srgbClr val="FF0000"/>
              </a:solidFill>
            </a:rPr>
            <a:t>Mössingen</a:t>
          </a:r>
        </a:p>
      </dgm:t>
    </dgm:pt>
    <dgm:pt modelId="{8E74558D-5C7B-474B-B2C6-A173A84486B1}" type="parTrans" cxnId="{D7CCC42C-D233-4139-853A-18AA99E2CC58}">
      <dgm:prSet/>
      <dgm:spPr/>
      <dgm:t>
        <a:bodyPr/>
        <a:lstStyle/>
        <a:p>
          <a:endParaRPr lang="de-DE"/>
        </a:p>
      </dgm:t>
    </dgm:pt>
    <dgm:pt modelId="{1742E31D-9997-4C4C-8851-2670E8D806FE}" type="sibTrans" cxnId="{D7CCC42C-D233-4139-853A-18AA99E2CC58}">
      <dgm:prSet/>
      <dgm:spPr/>
      <dgm:t>
        <a:bodyPr/>
        <a:lstStyle/>
        <a:p>
          <a:endParaRPr lang="de-DE"/>
        </a:p>
      </dgm:t>
    </dgm:pt>
    <dgm:pt modelId="{98155410-6EF1-4F09-90FB-B2CA345E8C2F}">
      <dgm:prSet phldrT="[Text]" custT="1"/>
      <dgm:spPr/>
      <dgm:t>
        <a:bodyPr/>
        <a:lstStyle/>
        <a:p>
          <a:r>
            <a:rPr lang="de-DE" sz="800" dirty="0"/>
            <a:t>MGH / MZ</a:t>
          </a:r>
        </a:p>
      </dgm:t>
    </dgm:pt>
    <dgm:pt modelId="{C1C973C1-704E-485E-BC75-A6B8A8267B9D}" type="parTrans" cxnId="{A199D2AB-CC9E-4914-9289-51182ECD28C6}">
      <dgm:prSet/>
      <dgm:spPr/>
      <dgm:t>
        <a:bodyPr/>
        <a:lstStyle/>
        <a:p>
          <a:endParaRPr lang="de-DE"/>
        </a:p>
      </dgm:t>
    </dgm:pt>
    <dgm:pt modelId="{2A8A9031-4DB5-44E3-BEA7-CDBA1A04AECC}" type="sibTrans" cxnId="{A199D2AB-CC9E-4914-9289-51182ECD28C6}">
      <dgm:prSet/>
      <dgm:spPr/>
      <dgm:t>
        <a:bodyPr/>
        <a:lstStyle/>
        <a:p>
          <a:endParaRPr lang="de-DE"/>
        </a:p>
      </dgm:t>
    </dgm:pt>
    <dgm:pt modelId="{F7656510-22C1-47FE-9CDA-81C4D0EFDBBB}">
      <dgm:prSet phldrT="[Text]" custT="1"/>
      <dgm:spPr>
        <a:solidFill>
          <a:srgbClr val="FFC000"/>
        </a:solidFill>
      </dgm:spPr>
      <dgm:t>
        <a:bodyPr/>
        <a:lstStyle/>
        <a:p>
          <a:r>
            <a:rPr lang="de-DE" sz="1000" dirty="0"/>
            <a:t>Tafel-laden</a:t>
          </a:r>
        </a:p>
      </dgm:t>
    </dgm:pt>
    <dgm:pt modelId="{577277F8-87AE-441C-86B3-E3BEA69F31CB}" type="parTrans" cxnId="{D820605C-5E2B-475E-BD6C-3884627325BF}">
      <dgm:prSet/>
      <dgm:spPr/>
      <dgm:t>
        <a:bodyPr/>
        <a:lstStyle/>
        <a:p>
          <a:endParaRPr lang="de-DE"/>
        </a:p>
      </dgm:t>
    </dgm:pt>
    <dgm:pt modelId="{0588F34E-F46C-4B89-B286-14B92230E24C}" type="sibTrans" cxnId="{D820605C-5E2B-475E-BD6C-3884627325BF}">
      <dgm:prSet/>
      <dgm:spPr/>
      <dgm:t>
        <a:bodyPr/>
        <a:lstStyle/>
        <a:p>
          <a:endParaRPr lang="de-DE"/>
        </a:p>
      </dgm:t>
    </dgm:pt>
    <dgm:pt modelId="{72EABBB5-549F-493D-BC16-484BD48BF700}">
      <dgm:prSet phldrT="[Text]" custT="1"/>
      <dgm:spPr>
        <a:solidFill>
          <a:srgbClr val="7030A0"/>
        </a:solidFill>
      </dgm:spPr>
      <dgm:t>
        <a:bodyPr/>
        <a:lstStyle/>
        <a:p>
          <a:r>
            <a:rPr lang="de-DE" sz="600" dirty="0" err="1"/>
            <a:t>Evang</a:t>
          </a:r>
          <a:r>
            <a:rPr lang="de-DE" sz="600" dirty="0"/>
            <a:t>. Kirchen-</a:t>
          </a:r>
          <a:r>
            <a:rPr lang="de-DE" sz="600" dirty="0" err="1"/>
            <a:t>gemeinde</a:t>
          </a:r>
          <a:r>
            <a:rPr lang="de-DE" sz="600" dirty="0"/>
            <a:t>/n</a:t>
          </a:r>
        </a:p>
      </dgm:t>
    </dgm:pt>
    <dgm:pt modelId="{B0310412-0800-457A-A025-59EE4785D6E3}" type="parTrans" cxnId="{DD5DADFE-53DC-4514-AE99-560988E245B9}">
      <dgm:prSet/>
      <dgm:spPr/>
      <dgm:t>
        <a:bodyPr/>
        <a:lstStyle/>
        <a:p>
          <a:endParaRPr lang="de-DE"/>
        </a:p>
      </dgm:t>
    </dgm:pt>
    <dgm:pt modelId="{C6785C2C-6B4D-4F94-8737-5DA13CB55AAC}" type="sibTrans" cxnId="{DD5DADFE-53DC-4514-AE99-560988E245B9}">
      <dgm:prSet/>
      <dgm:spPr/>
      <dgm:t>
        <a:bodyPr/>
        <a:lstStyle/>
        <a:p>
          <a:endParaRPr lang="de-DE"/>
        </a:p>
      </dgm:t>
    </dgm:pt>
    <dgm:pt modelId="{59E2FD0F-77F5-4048-AA89-6237D543605B}">
      <dgm:prSet phldrT="[Text]" custT="1"/>
      <dgm:spPr>
        <a:solidFill>
          <a:srgbClr val="0070C0"/>
        </a:solidFill>
      </dgm:spPr>
      <dgm:t>
        <a:bodyPr/>
        <a:lstStyle/>
        <a:p>
          <a:r>
            <a:rPr lang="de-DE" sz="800" dirty="0"/>
            <a:t>B</a:t>
          </a:r>
          <a:r>
            <a:rPr lang="de-DE" sz="700" dirty="0"/>
            <a:t>ürger-</a:t>
          </a:r>
          <a:r>
            <a:rPr lang="de-DE" sz="700" dirty="0" err="1"/>
            <a:t>stiftung</a:t>
          </a:r>
          <a:endParaRPr lang="de-DE" sz="500" dirty="0"/>
        </a:p>
      </dgm:t>
    </dgm:pt>
    <dgm:pt modelId="{5C9134D3-A802-490D-A4A2-D94ACE3681B7}" type="parTrans" cxnId="{3BDFB987-3345-42A2-B976-B1B3F068B8A4}">
      <dgm:prSet/>
      <dgm:spPr/>
      <dgm:t>
        <a:bodyPr/>
        <a:lstStyle/>
        <a:p>
          <a:endParaRPr lang="de-DE"/>
        </a:p>
      </dgm:t>
    </dgm:pt>
    <dgm:pt modelId="{3BEA72DA-31C2-4AB4-8E17-A7186A6626B9}" type="sibTrans" cxnId="{3BDFB987-3345-42A2-B976-B1B3F068B8A4}">
      <dgm:prSet/>
      <dgm:spPr/>
      <dgm:t>
        <a:bodyPr/>
        <a:lstStyle/>
        <a:p>
          <a:endParaRPr lang="de-DE"/>
        </a:p>
      </dgm:t>
    </dgm:pt>
    <dgm:pt modelId="{1CC3B894-B31B-4634-852C-36F95ED5101A}">
      <dgm:prSet custT="1"/>
      <dgm:spPr/>
      <dgm:t>
        <a:bodyPr/>
        <a:lstStyle/>
        <a:p>
          <a:r>
            <a:rPr lang="de-DE" sz="700" dirty="0"/>
            <a:t>Kath. Kirchengemeinde</a:t>
          </a:r>
        </a:p>
      </dgm:t>
    </dgm:pt>
    <dgm:pt modelId="{3125533D-C211-49EC-9E74-096FC9EAEF60}" type="parTrans" cxnId="{3696D900-9DA6-4589-A4AD-992DC96A5F73}">
      <dgm:prSet/>
      <dgm:spPr/>
      <dgm:t>
        <a:bodyPr/>
        <a:lstStyle/>
        <a:p>
          <a:endParaRPr lang="de-DE"/>
        </a:p>
      </dgm:t>
    </dgm:pt>
    <dgm:pt modelId="{39CCC488-5C9C-44C7-BC80-5D4C1C943473}" type="sibTrans" cxnId="{3696D900-9DA6-4589-A4AD-992DC96A5F73}">
      <dgm:prSet/>
      <dgm:spPr/>
      <dgm:t>
        <a:bodyPr/>
        <a:lstStyle/>
        <a:p>
          <a:endParaRPr lang="de-DE"/>
        </a:p>
      </dgm:t>
    </dgm:pt>
    <dgm:pt modelId="{0C75856E-60AE-43FF-A08F-41C9CE1C5FCF}">
      <dgm:prSet custT="1"/>
      <dgm:spPr/>
      <dgm:t>
        <a:bodyPr/>
        <a:lstStyle/>
        <a:p>
          <a:r>
            <a:rPr lang="de-DE" sz="800" dirty="0"/>
            <a:t>Bürger/innen</a:t>
          </a:r>
        </a:p>
      </dgm:t>
    </dgm:pt>
    <dgm:pt modelId="{49DEC881-156B-4EA3-9056-0C61901CF632}" type="parTrans" cxnId="{BFA9AC25-7F2F-4870-B8CD-BCD743EE1A4E}">
      <dgm:prSet/>
      <dgm:spPr/>
      <dgm:t>
        <a:bodyPr/>
        <a:lstStyle/>
        <a:p>
          <a:endParaRPr lang="de-DE"/>
        </a:p>
      </dgm:t>
    </dgm:pt>
    <dgm:pt modelId="{C352F98C-0D59-442A-A589-83F6BFEA52C4}" type="sibTrans" cxnId="{BFA9AC25-7F2F-4870-B8CD-BCD743EE1A4E}">
      <dgm:prSet/>
      <dgm:spPr/>
      <dgm:t>
        <a:bodyPr/>
        <a:lstStyle/>
        <a:p>
          <a:endParaRPr lang="de-DE"/>
        </a:p>
      </dgm:t>
    </dgm:pt>
    <dgm:pt modelId="{4526217B-DB34-4C5E-8875-182C7E8E063F}">
      <dgm:prSet custT="1"/>
      <dgm:spPr/>
      <dgm:t>
        <a:bodyPr/>
        <a:lstStyle/>
        <a:p>
          <a:r>
            <a:rPr lang="de-DE" sz="800" dirty="0"/>
            <a:t>Hospiz-verein</a:t>
          </a:r>
        </a:p>
      </dgm:t>
    </dgm:pt>
    <dgm:pt modelId="{376FF77B-CD69-4F5F-949E-581565AAD793}" type="parTrans" cxnId="{02C772CA-D4CF-44D2-A792-D9C2F432DE4B}">
      <dgm:prSet/>
      <dgm:spPr/>
      <dgm:t>
        <a:bodyPr/>
        <a:lstStyle/>
        <a:p>
          <a:endParaRPr lang="de-DE"/>
        </a:p>
      </dgm:t>
    </dgm:pt>
    <dgm:pt modelId="{46E53929-CF70-44EC-BF95-AE69200D4224}" type="sibTrans" cxnId="{02C772CA-D4CF-44D2-A792-D9C2F432DE4B}">
      <dgm:prSet/>
      <dgm:spPr/>
      <dgm:t>
        <a:bodyPr/>
        <a:lstStyle/>
        <a:p>
          <a:endParaRPr lang="de-DE"/>
        </a:p>
      </dgm:t>
    </dgm:pt>
    <dgm:pt modelId="{2594B824-D0C2-4163-B31B-5BFFB4C24346}">
      <dgm:prSet custT="1"/>
      <dgm:spPr/>
      <dgm:t>
        <a:bodyPr/>
        <a:lstStyle/>
        <a:p>
          <a:r>
            <a:rPr lang="de-DE" sz="700" dirty="0"/>
            <a:t>Kleider-</a:t>
          </a:r>
          <a:r>
            <a:rPr lang="de-DE" sz="700" dirty="0" err="1"/>
            <a:t>kammer</a:t>
          </a:r>
          <a:endParaRPr lang="de-DE" sz="800" dirty="0"/>
        </a:p>
      </dgm:t>
    </dgm:pt>
    <dgm:pt modelId="{A704F37B-12EB-4651-B4DC-65FF819BEB9E}" type="parTrans" cxnId="{894BB10D-D87D-48B3-AB73-885ABDE8E0B7}">
      <dgm:prSet/>
      <dgm:spPr/>
      <dgm:t>
        <a:bodyPr/>
        <a:lstStyle/>
        <a:p>
          <a:endParaRPr lang="de-DE"/>
        </a:p>
      </dgm:t>
    </dgm:pt>
    <dgm:pt modelId="{5D61A2D0-9CB7-473E-96E2-01BD5D086C11}" type="sibTrans" cxnId="{894BB10D-D87D-48B3-AB73-885ABDE8E0B7}">
      <dgm:prSet/>
      <dgm:spPr/>
      <dgm:t>
        <a:bodyPr/>
        <a:lstStyle/>
        <a:p>
          <a:endParaRPr lang="de-DE"/>
        </a:p>
      </dgm:t>
    </dgm:pt>
    <dgm:pt modelId="{C59B31E5-8543-4DE7-918A-2512549226B1}">
      <dgm:prSet/>
      <dgm:spPr/>
      <dgm:t>
        <a:bodyPr/>
        <a:lstStyle/>
        <a:p>
          <a:r>
            <a:rPr lang="de-DE" dirty="0"/>
            <a:t>Bürger für </a:t>
          </a:r>
          <a:r>
            <a:rPr lang="de-DE" dirty="0" err="1"/>
            <a:t>Bästenhardt</a:t>
          </a:r>
          <a:endParaRPr lang="de-DE" dirty="0"/>
        </a:p>
      </dgm:t>
    </dgm:pt>
    <dgm:pt modelId="{38D40FCE-6315-456C-9BAE-B08BDCC89A2F}" type="parTrans" cxnId="{C22529EF-CB5F-4450-9C03-77853AA39F84}">
      <dgm:prSet/>
      <dgm:spPr/>
      <dgm:t>
        <a:bodyPr/>
        <a:lstStyle/>
        <a:p>
          <a:endParaRPr lang="de-DE"/>
        </a:p>
      </dgm:t>
    </dgm:pt>
    <dgm:pt modelId="{0C77E1A7-46F3-4889-98AA-D0FB06E92940}" type="sibTrans" cxnId="{C22529EF-CB5F-4450-9C03-77853AA39F84}">
      <dgm:prSet/>
      <dgm:spPr/>
      <dgm:t>
        <a:bodyPr/>
        <a:lstStyle/>
        <a:p>
          <a:endParaRPr lang="de-DE"/>
        </a:p>
      </dgm:t>
    </dgm:pt>
    <dgm:pt modelId="{7137EF25-E005-44B4-8026-7C7838BD1DEC}">
      <dgm:prSet/>
      <dgm:spPr/>
      <dgm:t>
        <a:bodyPr/>
        <a:lstStyle/>
        <a:p>
          <a:r>
            <a:rPr lang="de-DE" dirty="0"/>
            <a:t>Diakonie- / Sozialstation</a:t>
          </a:r>
        </a:p>
      </dgm:t>
    </dgm:pt>
    <dgm:pt modelId="{05517D2D-52D0-42A9-AE73-4913E31DB9CF}" type="parTrans" cxnId="{06D5543B-0427-4D51-A777-D32352F5A730}">
      <dgm:prSet/>
      <dgm:spPr/>
      <dgm:t>
        <a:bodyPr/>
        <a:lstStyle/>
        <a:p>
          <a:endParaRPr lang="de-DE"/>
        </a:p>
      </dgm:t>
    </dgm:pt>
    <dgm:pt modelId="{1A7B0BCF-7D53-4E74-9948-19E4EBC3E708}" type="sibTrans" cxnId="{06D5543B-0427-4D51-A777-D32352F5A730}">
      <dgm:prSet/>
      <dgm:spPr/>
      <dgm:t>
        <a:bodyPr/>
        <a:lstStyle/>
        <a:p>
          <a:endParaRPr lang="de-DE"/>
        </a:p>
      </dgm:t>
    </dgm:pt>
    <dgm:pt modelId="{B027303B-71D4-418C-B2FE-089875FADCAB}">
      <dgm:prSet custT="1"/>
      <dgm:spPr/>
      <dgm:t>
        <a:bodyPr/>
        <a:lstStyle/>
        <a:p>
          <a:r>
            <a:rPr lang="de-DE" sz="800" dirty="0"/>
            <a:t>Lebenswertes </a:t>
          </a:r>
          <a:r>
            <a:rPr lang="de-DE" sz="800" dirty="0" err="1"/>
            <a:t>Öschi-ngen</a:t>
          </a:r>
          <a:endParaRPr lang="de-DE" sz="800" dirty="0"/>
        </a:p>
      </dgm:t>
    </dgm:pt>
    <dgm:pt modelId="{17003F26-AE44-46D2-899C-3855D4D52E30}" type="parTrans" cxnId="{EE603A61-B5AE-44EF-95A6-CFB287ACE456}">
      <dgm:prSet/>
      <dgm:spPr/>
      <dgm:t>
        <a:bodyPr/>
        <a:lstStyle/>
        <a:p>
          <a:endParaRPr lang="de-DE"/>
        </a:p>
      </dgm:t>
    </dgm:pt>
    <dgm:pt modelId="{45EE85AE-62AA-4FF7-A0F1-BF35CC19D43D}" type="sibTrans" cxnId="{EE603A61-B5AE-44EF-95A6-CFB287ACE456}">
      <dgm:prSet/>
      <dgm:spPr/>
      <dgm:t>
        <a:bodyPr/>
        <a:lstStyle/>
        <a:p>
          <a:endParaRPr lang="de-DE"/>
        </a:p>
      </dgm:t>
    </dgm:pt>
    <dgm:pt modelId="{258C1467-0876-44A6-A872-42D8AF858F82}" type="pres">
      <dgm:prSet presAssocID="{DC9F5BB1-4187-4660-9930-3B2CD6815741}" presName="Name0" presStyleCnt="0">
        <dgm:presLayoutVars>
          <dgm:chMax val="1"/>
          <dgm:dir/>
          <dgm:animLvl val="ctr"/>
          <dgm:resizeHandles val="exact"/>
        </dgm:presLayoutVars>
      </dgm:prSet>
      <dgm:spPr/>
    </dgm:pt>
    <dgm:pt modelId="{EFA30D03-54C6-48E0-B713-D37C555A0D4D}" type="pres">
      <dgm:prSet presAssocID="{02194CDB-B652-4C4E-B43B-0BA22B32CF4D}" presName="centerShape" presStyleLbl="node0" presStyleIdx="0" presStyleCnt="1" custScaleX="286212" custScaleY="279774" custLinFactNeighborX="193" custLinFactNeighborY="478"/>
      <dgm:spPr/>
    </dgm:pt>
    <dgm:pt modelId="{300DE17D-EF91-463A-BD4E-86CDA5E90184}" type="pres">
      <dgm:prSet presAssocID="{C59B31E5-8543-4DE7-918A-2512549226B1}" presName="node" presStyleLbl="node1" presStyleIdx="0" presStyleCnt="11" custScaleX="139131" custScaleY="113633">
        <dgm:presLayoutVars>
          <dgm:bulletEnabled val="1"/>
        </dgm:presLayoutVars>
      </dgm:prSet>
      <dgm:spPr/>
    </dgm:pt>
    <dgm:pt modelId="{17928416-8751-4690-8138-71C5FE331A39}" type="pres">
      <dgm:prSet presAssocID="{C59B31E5-8543-4DE7-918A-2512549226B1}" presName="dummy" presStyleCnt="0"/>
      <dgm:spPr/>
    </dgm:pt>
    <dgm:pt modelId="{0E0BF6B0-CEA9-4FCA-8593-AA15592C241B}" type="pres">
      <dgm:prSet presAssocID="{0C77E1A7-46F3-4889-98AA-D0FB06E92940}" presName="sibTrans" presStyleLbl="sibTrans2D1" presStyleIdx="0" presStyleCnt="11"/>
      <dgm:spPr/>
    </dgm:pt>
    <dgm:pt modelId="{8BC62E8B-EDF9-43D1-B742-29B9587201D2}" type="pres">
      <dgm:prSet presAssocID="{98155410-6EF1-4F09-90FB-B2CA345E8C2F}" presName="node" presStyleLbl="node1" presStyleIdx="1" presStyleCnt="11">
        <dgm:presLayoutVars>
          <dgm:bulletEnabled val="1"/>
        </dgm:presLayoutVars>
      </dgm:prSet>
      <dgm:spPr/>
    </dgm:pt>
    <dgm:pt modelId="{64118B15-7005-4AFB-95DE-B4A75DC7A454}" type="pres">
      <dgm:prSet presAssocID="{98155410-6EF1-4F09-90FB-B2CA345E8C2F}" presName="dummy" presStyleCnt="0"/>
      <dgm:spPr/>
    </dgm:pt>
    <dgm:pt modelId="{D6B30A3A-50A1-48D0-9B14-321E2382F7A8}" type="pres">
      <dgm:prSet presAssocID="{2A8A9031-4DB5-44E3-BEA7-CDBA1A04AECC}" presName="sibTrans" presStyleLbl="sibTrans2D1" presStyleIdx="1" presStyleCnt="11"/>
      <dgm:spPr/>
    </dgm:pt>
    <dgm:pt modelId="{A8088C42-D4B1-472B-A6A8-D887E78CC05B}" type="pres">
      <dgm:prSet presAssocID="{1CC3B894-B31B-4634-852C-36F95ED5101A}" presName="node" presStyleLbl="node1" presStyleIdx="2" presStyleCnt="11" custScaleX="144580" custScaleY="134841">
        <dgm:presLayoutVars>
          <dgm:bulletEnabled val="1"/>
        </dgm:presLayoutVars>
      </dgm:prSet>
      <dgm:spPr/>
    </dgm:pt>
    <dgm:pt modelId="{8DF55F9F-5092-41B3-8D0C-77795BD57580}" type="pres">
      <dgm:prSet presAssocID="{1CC3B894-B31B-4634-852C-36F95ED5101A}" presName="dummy" presStyleCnt="0"/>
      <dgm:spPr/>
    </dgm:pt>
    <dgm:pt modelId="{4184DDEB-CBE3-41D7-8790-D8758FF6140F}" type="pres">
      <dgm:prSet presAssocID="{39CCC488-5C9C-44C7-BC80-5D4C1C943473}" presName="sibTrans" presStyleLbl="sibTrans2D1" presStyleIdx="2" presStyleCnt="11"/>
      <dgm:spPr/>
    </dgm:pt>
    <dgm:pt modelId="{C64F3EDE-1F28-4977-97A8-4DF57D235D68}" type="pres">
      <dgm:prSet presAssocID="{F7656510-22C1-47FE-9CDA-81C4D0EFDBBB}" presName="node" presStyleLbl="node1" presStyleIdx="3" presStyleCnt="11" custScaleX="137102" custScaleY="120546" custRadScaleRad="98759" custRadScaleInc="-4250">
        <dgm:presLayoutVars>
          <dgm:bulletEnabled val="1"/>
        </dgm:presLayoutVars>
      </dgm:prSet>
      <dgm:spPr/>
    </dgm:pt>
    <dgm:pt modelId="{E3B7EB12-2AB2-42A5-90C0-D20231610735}" type="pres">
      <dgm:prSet presAssocID="{F7656510-22C1-47FE-9CDA-81C4D0EFDBBB}" presName="dummy" presStyleCnt="0"/>
      <dgm:spPr/>
    </dgm:pt>
    <dgm:pt modelId="{736EAA9C-D6C4-4402-83B2-3D99BE634AD1}" type="pres">
      <dgm:prSet presAssocID="{0588F34E-F46C-4B89-B286-14B92230E24C}" presName="sibTrans" presStyleLbl="sibTrans2D1" presStyleIdx="3" presStyleCnt="11"/>
      <dgm:spPr/>
    </dgm:pt>
    <dgm:pt modelId="{08DAF7DD-CA9E-4B5A-9FC0-C99DE4C09FA6}" type="pres">
      <dgm:prSet presAssocID="{0C75856E-60AE-43FF-A08F-41C9CE1C5FCF}" presName="node" presStyleLbl="node1" presStyleIdx="4" presStyleCnt="11">
        <dgm:presLayoutVars>
          <dgm:bulletEnabled val="1"/>
        </dgm:presLayoutVars>
      </dgm:prSet>
      <dgm:spPr/>
    </dgm:pt>
    <dgm:pt modelId="{4488B757-840A-42E6-916A-6BBF9DE8FF97}" type="pres">
      <dgm:prSet presAssocID="{0C75856E-60AE-43FF-A08F-41C9CE1C5FCF}" presName="dummy" presStyleCnt="0"/>
      <dgm:spPr/>
    </dgm:pt>
    <dgm:pt modelId="{4806F96B-A71B-4036-8001-F3B461A257CE}" type="pres">
      <dgm:prSet presAssocID="{C352F98C-0D59-442A-A589-83F6BFEA52C4}" presName="sibTrans" presStyleLbl="sibTrans2D1" presStyleIdx="4" presStyleCnt="11"/>
      <dgm:spPr/>
    </dgm:pt>
    <dgm:pt modelId="{C7BEF522-2FFD-4270-8E09-24FE83F9BA81}" type="pres">
      <dgm:prSet presAssocID="{4526217B-DB34-4C5E-8875-182C7E8E063F}" presName="node" presStyleLbl="node1" presStyleIdx="5" presStyleCnt="11">
        <dgm:presLayoutVars>
          <dgm:bulletEnabled val="1"/>
        </dgm:presLayoutVars>
      </dgm:prSet>
      <dgm:spPr/>
    </dgm:pt>
    <dgm:pt modelId="{1F28B2A0-BD29-4326-9C2E-C4A439A99F64}" type="pres">
      <dgm:prSet presAssocID="{4526217B-DB34-4C5E-8875-182C7E8E063F}" presName="dummy" presStyleCnt="0"/>
      <dgm:spPr/>
    </dgm:pt>
    <dgm:pt modelId="{052B0C36-D05D-4AFC-A6BE-9363FAA357BF}" type="pres">
      <dgm:prSet presAssocID="{46E53929-CF70-44EC-BF95-AE69200D4224}" presName="sibTrans" presStyleLbl="sibTrans2D1" presStyleIdx="5" presStyleCnt="11"/>
      <dgm:spPr/>
    </dgm:pt>
    <dgm:pt modelId="{89489E28-8AD9-4D53-92A5-470A852BB9D2}" type="pres">
      <dgm:prSet presAssocID="{B027303B-71D4-418C-B2FE-089875FADCAB}" presName="node" presStyleLbl="node1" presStyleIdx="6" presStyleCnt="11" custScaleX="142247" custScaleY="113319">
        <dgm:presLayoutVars>
          <dgm:bulletEnabled val="1"/>
        </dgm:presLayoutVars>
      </dgm:prSet>
      <dgm:spPr/>
    </dgm:pt>
    <dgm:pt modelId="{E4FFD765-F65C-4970-9703-A919FE72C26D}" type="pres">
      <dgm:prSet presAssocID="{B027303B-71D4-418C-B2FE-089875FADCAB}" presName="dummy" presStyleCnt="0"/>
      <dgm:spPr/>
    </dgm:pt>
    <dgm:pt modelId="{4FACF939-24CF-4D5A-9DB7-C00BCC9BE533}" type="pres">
      <dgm:prSet presAssocID="{45EE85AE-62AA-4FF7-A0F1-BF35CC19D43D}" presName="sibTrans" presStyleLbl="sibTrans2D1" presStyleIdx="6" presStyleCnt="11"/>
      <dgm:spPr/>
    </dgm:pt>
    <dgm:pt modelId="{86E2F397-85BA-4689-9FC1-D065E37E6576}" type="pres">
      <dgm:prSet presAssocID="{2594B824-D0C2-4163-B31B-5BFFB4C24346}" presName="node" presStyleLbl="node1" presStyleIdx="7" presStyleCnt="11" custScaleX="138318" custScaleY="104886">
        <dgm:presLayoutVars>
          <dgm:bulletEnabled val="1"/>
        </dgm:presLayoutVars>
      </dgm:prSet>
      <dgm:spPr/>
    </dgm:pt>
    <dgm:pt modelId="{FA472F6A-6BBB-4547-B989-468E45F1FF2D}" type="pres">
      <dgm:prSet presAssocID="{2594B824-D0C2-4163-B31B-5BFFB4C24346}" presName="dummy" presStyleCnt="0"/>
      <dgm:spPr/>
    </dgm:pt>
    <dgm:pt modelId="{28DF5121-2E8E-4BF1-BC8D-C5630ED00E15}" type="pres">
      <dgm:prSet presAssocID="{5D61A2D0-9CB7-473E-96E2-01BD5D086C11}" presName="sibTrans" presStyleLbl="sibTrans2D1" presStyleIdx="7" presStyleCnt="11"/>
      <dgm:spPr/>
    </dgm:pt>
    <dgm:pt modelId="{D1D86349-71F8-4455-847B-17BCE1D481DB}" type="pres">
      <dgm:prSet presAssocID="{7137EF25-E005-44B4-8026-7C7838BD1DEC}" presName="node" presStyleLbl="node1" presStyleIdx="8" presStyleCnt="11">
        <dgm:presLayoutVars>
          <dgm:bulletEnabled val="1"/>
        </dgm:presLayoutVars>
      </dgm:prSet>
      <dgm:spPr/>
    </dgm:pt>
    <dgm:pt modelId="{5EDC79C7-7CED-4E5D-BFFE-6A2C73CEAB67}" type="pres">
      <dgm:prSet presAssocID="{7137EF25-E005-44B4-8026-7C7838BD1DEC}" presName="dummy" presStyleCnt="0"/>
      <dgm:spPr/>
    </dgm:pt>
    <dgm:pt modelId="{7D0D351F-79EA-4A93-B2F0-DE820AF8BDE6}" type="pres">
      <dgm:prSet presAssocID="{1A7B0BCF-7D53-4E74-9948-19E4EBC3E708}" presName="sibTrans" presStyleLbl="sibTrans2D1" presStyleIdx="8" presStyleCnt="11"/>
      <dgm:spPr/>
    </dgm:pt>
    <dgm:pt modelId="{2358B607-51A9-4E4C-BC64-0781E002E101}" type="pres">
      <dgm:prSet presAssocID="{72EABBB5-549F-493D-BC16-484BD48BF700}" presName="node" presStyleLbl="node1" presStyleIdx="9" presStyleCnt="11">
        <dgm:presLayoutVars>
          <dgm:bulletEnabled val="1"/>
        </dgm:presLayoutVars>
      </dgm:prSet>
      <dgm:spPr/>
    </dgm:pt>
    <dgm:pt modelId="{419D4E94-B95F-446A-B225-CD9D9C323EA9}" type="pres">
      <dgm:prSet presAssocID="{72EABBB5-549F-493D-BC16-484BD48BF700}" presName="dummy" presStyleCnt="0"/>
      <dgm:spPr/>
    </dgm:pt>
    <dgm:pt modelId="{D79B0CA1-F16F-4E9C-B02C-1F5F04921511}" type="pres">
      <dgm:prSet presAssocID="{C6785C2C-6B4D-4F94-8737-5DA13CB55AAC}" presName="sibTrans" presStyleLbl="sibTrans2D1" presStyleIdx="9" presStyleCnt="11"/>
      <dgm:spPr/>
    </dgm:pt>
    <dgm:pt modelId="{E4F6D41D-28EC-494F-9F2D-93AC0E8CF331}" type="pres">
      <dgm:prSet presAssocID="{59E2FD0F-77F5-4048-AA89-6237D543605B}" presName="node" presStyleLbl="node1" presStyleIdx="10" presStyleCnt="11">
        <dgm:presLayoutVars>
          <dgm:bulletEnabled val="1"/>
        </dgm:presLayoutVars>
      </dgm:prSet>
      <dgm:spPr/>
    </dgm:pt>
    <dgm:pt modelId="{83EDE2E8-5F99-459A-AB81-02F57B77E294}" type="pres">
      <dgm:prSet presAssocID="{59E2FD0F-77F5-4048-AA89-6237D543605B}" presName="dummy" presStyleCnt="0"/>
      <dgm:spPr/>
    </dgm:pt>
    <dgm:pt modelId="{1CA9BF8F-A289-40D1-9D29-74F203A339F2}" type="pres">
      <dgm:prSet presAssocID="{3BEA72DA-31C2-4AB4-8E17-A7186A6626B9}" presName="sibTrans" presStyleLbl="sibTrans2D1" presStyleIdx="10" presStyleCnt="11"/>
      <dgm:spPr/>
    </dgm:pt>
  </dgm:ptLst>
  <dgm:cxnLst>
    <dgm:cxn modelId="{3696D900-9DA6-4589-A4AD-992DC96A5F73}" srcId="{02194CDB-B652-4C4E-B43B-0BA22B32CF4D}" destId="{1CC3B894-B31B-4634-852C-36F95ED5101A}" srcOrd="2" destOrd="0" parTransId="{3125533D-C211-49EC-9E74-096FC9EAEF60}" sibTransId="{39CCC488-5C9C-44C7-BC80-5D4C1C943473}"/>
    <dgm:cxn modelId="{2E4AD403-5B29-43F4-85E8-B1D2AD39EB07}" type="presOf" srcId="{39CCC488-5C9C-44C7-BC80-5D4C1C943473}" destId="{4184DDEB-CBE3-41D7-8790-D8758FF6140F}" srcOrd="0" destOrd="0" presId="urn:microsoft.com/office/officeart/2005/8/layout/radial6"/>
    <dgm:cxn modelId="{090DA30C-9BDC-447E-A667-AD05EB0DE5E3}" type="presOf" srcId="{7137EF25-E005-44B4-8026-7C7838BD1DEC}" destId="{D1D86349-71F8-4455-847B-17BCE1D481DB}" srcOrd="0" destOrd="0" presId="urn:microsoft.com/office/officeart/2005/8/layout/radial6"/>
    <dgm:cxn modelId="{894BB10D-D87D-48B3-AB73-885ABDE8E0B7}" srcId="{02194CDB-B652-4C4E-B43B-0BA22B32CF4D}" destId="{2594B824-D0C2-4163-B31B-5BFFB4C24346}" srcOrd="7" destOrd="0" parTransId="{A704F37B-12EB-4651-B4DC-65FF819BEB9E}" sibTransId="{5D61A2D0-9CB7-473E-96E2-01BD5D086C11}"/>
    <dgm:cxn modelId="{20379311-5313-43E1-98A7-DA4C15E296BC}" type="presOf" srcId="{46E53929-CF70-44EC-BF95-AE69200D4224}" destId="{052B0C36-D05D-4AFC-A6BE-9363FAA357BF}" srcOrd="0" destOrd="0" presId="urn:microsoft.com/office/officeart/2005/8/layout/radial6"/>
    <dgm:cxn modelId="{2125F217-DAD2-47C5-90B4-BF189E76D8A8}" type="presOf" srcId="{59E2FD0F-77F5-4048-AA89-6237D543605B}" destId="{E4F6D41D-28EC-494F-9F2D-93AC0E8CF331}" srcOrd="0" destOrd="0" presId="urn:microsoft.com/office/officeart/2005/8/layout/radial6"/>
    <dgm:cxn modelId="{2391EE1B-D6AF-4AAC-A344-5B65F355ADFA}" type="presOf" srcId="{2594B824-D0C2-4163-B31B-5BFFB4C24346}" destId="{86E2F397-85BA-4689-9FC1-D065E37E6576}" srcOrd="0" destOrd="0" presId="urn:microsoft.com/office/officeart/2005/8/layout/radial6"/>
    <dgm:cxn modelId="{B2BA4F1C-D27E-4612-A261-34687C745E1D}" type="presOf" srcId="{1A7B0BCF-7D53-4E74-9948-19E4EBC3E708}" destId="{7D0D351F-79EA-4A93-B2F0-DE820AF8BDE6}" srcOrd="0" destOrd="0" presId="urn:microsoft.com/office/officeart/2005/8/layout/radial6"/>
    <dgm:cxn modelId="{A88EA621-88B6-4706-A360-9D114F11F211}" type="presOf" srcId="{2A8A9031-4DB5-44E3-BEA7-CDBA1A04AECC}" destId="{D6B30A3A-50A1-48D0-9B14-321E2382F7A8}" srcOrd="0" destOrd="0" presId="urn:microsoft.com/office/officeart/2005/8/layout/radial6"/>
    <dgm:cxn modelId="{BFA9AC25-7F2F-4870-B8CD-BCD743EE1A4E}" srcId="{02194CDB-B652-4C4E-B43B-0BA22B32CF4D}" destId="{0C75856E-60AE-43FF-A08F-41C9CE1C5FCF}" srcOrd="4" destOrd="0" parTransId="{49DEC881-156B-4EA3-9056-0C61901CF632}" sibTransId="{C352F98C-0D59-442A-A589-83F6BFEA52C4}"/>
    <dgm:cxn modelId="{D7CCC42C-D233-4139-853A-18AA99E2CC58}" srcId="{DC9F5BB1-4187-4660-9930-3B2CD6815741}" destId="{02194CDB-B652-4C4E-B43B-0BA22B32CF4D}" srcOrd="0" destOrd="0" parTransId="{8E74558D-5C7B-474B-B2C6-A173A84486B1}" sibTransId="{1742E31D-9997-4C4C-8851-2670E8D806FE}"/>
    <dgm:cxn modelId="{AA864037-BED5-46E9-A3AE-25EEE8420D1A}" type="presOf" srcId="{0588F34E-F46C-4B89-B286-14B92230E24C}" destId="{736EAA9C-D6C4-4402-83B2-3D99BE634AD1}" srcOrd="0" destOrd="0" presId="urn:microsoft.com/office/officeart/2005/8/layout/radial6"/>
    <dgm:cxn modelId="{06D5543B-0427-4D51-A777-D32352F5A730}" srcId="{02194CDB-B652-4C4E-B43B-0BA22B32CF4D}" destId="{7137EF25-E005-44B4-8026-7C7838BD1DEC}" srcOrd="8" destOrd="0" parTransId="{05517D2D-52D0-42A9-AE73-4913E31DB9CF}" sibTransId="{1A7B0BCF-7D53-4E74-9948-19E4EBC3E708}"/>
    <dgm:cxn modelId="{D988B542-9E46-4C1D-B8D4-3EA15DE40688}" type="presOf" srcId="{02194CDB-B652-4C4E-B43B-0BA22B32CF4D}" destId="{EFA30D03-54C6-48E0-B713-D37C555A0D4D}" srcOrd="0" destOrd="0" presId="urn:microsoft.com/office/officeart/2005/8/layout/radial6"/>
    <dgm:cxn modelId="{D820605C-5E2B-475E-BD6C-3884627325BF}" srcId="{02194CDB-B652-4C4E-B43B-0BA22B32CF4D}" destId="{F7656510-22C1-47FE-9CDA-81C4D0EFDBBB}" srcOrd="3" destOrd="0" parTransId="{577277F8-87AE-441C-86B3-E3BEA69F31CB}" sibTransId="{0588F34E-F46C-4B89-B286-14B92230E24C}"/>
    <dgm:cxn modelId="{EE603A61-B5AE-44EF-95A6-CFB287ACE456}" srcId="{02194CDB-B652-4C4E-B43B-0BA22B32CF4D}" destId="{B027303B-71D4-418C-B2FE-089875FADCAB}" srcOrd="6" destOrd="0" parTransId="{17003F26-AE44-46D2-899C-3855D4D52E30}" sibTransId="{45EE85AE-62AA-4FF7-A0F1-BF35CC19D43D}"/>
    <dgm:cxn modelId="{9E8D5565-6D6F-49D0-A7CA-E8A4D0EF4FEB}" type="presOf" srcId="{1CC3B894-B31B-4634-852C-36F95ED5101A}" destId="{A8088C42-D4B1-472B-A6A8-D887E78CC05B}" srcOrd="0" destOrd="0" presId="urn:microsoft.com/office/officeart/2005/8/layout/radial6"/>
    <dgm:cxn modelId="{FACCF072-4A5F-482C-8D60-8B0F02C973C2}" type="presOf" srcId="{45EE85AE-62AA-4FF7-A0F1-BF35CC19D43D}" destId="{4FACF939-24CF-4D5A-9DB7-C00BCC9BE533}" srcOrd="0" destOrd="0" presId="urn:microsoft.com/office/officeart/2005/8/layout/radial6"/>
    <dgm:cxn modelId="{ED286A76-B321-4BED-B22F-0CBD5F1EEDEE}" type="presOf" srcId="{C59B31E5-8543-4DE7-918A-2512549226B1}" destId="{300DE17D-EF91-463A-BD4E-86CDA5E90184}" srcOrd="0" destOrd="0" presId="urn:microsoft.com/office/officeart/2005/8/layout/radial6"/>
    <dgm:cxn modelId="{3BDFB987-3345-42A2-B976-B1B3F068B8A4}" srcId="{02194CDB-B652-4C4E-B43B-0BA22B32CF4D}" destId="{59E2FD0F-77F5-4048-AA89-6237D543605B}" srcOrd="10" destOrd="0" parTransId="{5C9134D3-A802-490D-A4A2-D94ACE3681B7}" sibTransId="{3BEA72DA-31C2-4AB4-8E17-A7186A6626B9}"/>
    <dgm:cxn modelId="{B20FB48C-3416-4D02-9555-1D4004814B60}" type="presOf" srcId="{0C77E1A7-46F3-4889-98AA-D0FB06E92940}" destId="{0E0BF6B0-CEA9-4FCA-8593-AA15592C241B}" srcOrd="0" destOrd="0" presId="urn:microsoft.com/office/officeart/2005/8/layout/radial6"/>
    <dgm:cxn modelId="{7F66838D-C2E1-4353-B131-9C56FDFDCD11}" type="presOf" srcId="{B027303B-71D4-418C-B2FE-089875FADCAB}" destId="{89489E28-8AD9-4D53-92A5-470A852BB9D2}" srcOrd="0" destOrd="0" presId="urn:microsoft.com/office/officeart/2005/8/layout/radial6"/>
    <dgm:cxn modelId="{708EC092-EC30-40A9-83C7-80DB7EB60CF9}" type="presOf" srcId="{3BEA72DA-31C2-4AB4-8E17-A7186A6626B9}" destId="{1CA9BF8F-A289-40D1-9D29-74F203A339F2}" srcOrd="0" destOrd="0" presId="urn:microsoft.com/office/officeart/2005/8/layout/radial6"/>
    <dgm:cxn modelId="{173A3BA0-9AEE-4F41-A881-015CBA76351D}" type="presOf" srcId="{DC9F5BB1-4187-4660-9930-3B2CD6815741}" destId="{258C1467-0876-44A6-A872-42D8AF858F82}" srcOrd="0" destOrd="0" presId="urn:microsoft.com/office/officeart/2005/8/layout/radial6"/>
    <dgm:cxn modelId="{7A5AD7A1-393D-418B-9473-595A0425BDFC}" type="presOf" srcId="{C352F98C-0D59-442A-A589-83F6BFEA52C4}" destId="{4806F96B-A71B-4036-8001-F3B461A257CE}" srcOrd="0" destOrd="0" presId="urn:microsoft.com/office/officeart/2005/8/layout/radial6"/>
    <dgm:cxn modelId="{F7A192AA-1B00-425E-A2F0-F85D05CD98DF}" type="presOf" srcId="{F7656510-22C1-47FE-9CDA-81C4D0EFDBBB}" destId="{C64F3EDE-1F28-4977-97A8-4DF57D235D68}" srcOrd="0" destOrd="0" presId="urn:microsoft.com/office/officeart/2005/8/layout/radial6"/>
    <dgm:cxn modelId="{A199D2AB-CC9E-4914-9289-51182ECD28C6}" srcId="{02194CDB-B652-4C4E-B43B-0BA22B32CF4D}" destId="{98155410-6EF1-4F09-90FB-B2CA345E8C2F}" srcOrd="1" destOrd="0" parTransId="{C1C973C1-704E-485E-BC75-A6B8A8267B9D}" sibTransId="{2A8A9031-4DB5-44E3-BEA7-CDBA1A04AECC}"/>
    <dgm:cxn modelId="{E96045B8-CCF4-45BB-942F-A41D0C8E24FE}" type="presOf" srcId="{98155410-6EF1-4F09-90FB-B2CA345E8C2F}" destId="{8BC62E8B-EDF9-43D1-B742-29B9587201D2}" srcOrd="0" destOrd="0" presId="urn:microsoft.com/office/officeart/2005/8/layout/radial6"/>
    <dgm:cxn modelId="{647CA6BA-75C6-4283-A05D-896A7DA60D59}" type="presOf" srcId="{C6785C2C-6B4D-4F94-8737-5DA13CB55AAC}" destId="{D79B0CA1-F16F-4E9C-B02C-1F5F04921511}" srcOrd="0" destOrd="0" presId="urn:microsoft.com/office/officeart/2005/8/layout/radial6"/>
    <dgm:cxn modelId="{B48E07C1-3524-4E03-96BB-A162333A7987}" type="presOf" srcId="{0C75856E-60AE-43FF-A08F-41C9CE1C5FCF}" destId="{08DAF7DD-CA9E-4B5A-9FC0-C99DE4C09FA6}" srcOrd="0" destOrd="0" presId="urn:microsoft.com/office/officeart/2005/8/layout/radial6"/>
    <dgm:cxn modelId="{9A3484C2-E53A-4A7E-9247-B60015185DF4}" type="presOf" srcId="{4526217B-DB34-4C5E-8875-182C7E8E063F}" destId="{C7BEF522-2FFD-4270-8E09-24FE83F9BA81}" srcOrd="0" destOrd="0" presId="urn:microsoft.com/office/officeart/2005/8/layout/radial6"/>
    <dgm:cxn modelId="{E00AA5C2-E540-4825-9036-688922B12C15}" type="presOf" srcId="{5D61A2D0-9CB7-473E-96E2-01BD5D086C11}" destId="{28DF5121-2E8E-4BF1-BC8D-C5630ED00E15}" srcOrd="0" destOrd="0" presId="urn:microsoft.com/office/officeart/2005/8/layout/radial6"/>
    <dgm:cxn modelId="{02C772CA-D4CF-44D2-A792-D9C2F432DE4B}" srcId="{02194CDB-B652-4C4E-B43B-0BA22B32CF4D}" destId="{4526217B-DB34-4C5E-8875-182C7E8E063F}" srcOrd="5" destOrd="0" parTransId="{376FF77B-CD69-4F5F-949E-581565AAD793}" sibTransId="{46E53929-CF70-44EC-BF95-AE69200D4224}"/>
    <dgm:cxn modelId="{5DF8E2DE-C16A-4B53-AA06-C37F3421ADBE}" type="presOf" srcId="{72EABBB5-549F-493D-BC16-484BD48BF700}" destId="{2358B607-51A9-4E4C-BC64-0781E002E101}" srcOrd="0" destOrd="0" presId="urn:microsoft.com/office/officeart/2005/8/layout/radial6"/>
    <dgm:cxn modelId="{C22529EF-CB5F-4450-9C03-77853AA39F84}" srcId="{02194CDB-B652-4C4E-B43B-0BA22B32CF4D}" destId="{C59B31E5-8543-4DE7-918A-2512549226B1}" srcOrd="0" destOrd="0" parTransId="{38D40FCE-6315-456C-9BAE-B08BDCC89A2F}" sibTransId="{0C77E1A7-46F3-4889-98AA-D0FB06E92940}"/>
    <dgm:cxn modelId="{DD5DADFE-53DC-4514-AE99-560988E245B9}" srcId="{02194CDB-B652-4C4E-B43B-0BA22B32CF4D}" destId="{72EABBB5-549F-493D-BC16-484BD48BF700}" srcOrd="9" destOrd="0" parTransId="{B0310412-0800-457A-A025-59EE4785D6E3}" sibTransId="{C6785C2C-6B4D-4F94-8737-5DA13CB55AAC}"/>
    <dgm:cxn modelId="{B609841A-65D4-47D5-90C8-76B467B0AE45}" type="presParOf" srcId="{258C1467-0876-44A6-A872-42D8AF858F82}" destId="{EFA30D03-54C6-48E0-B713-D37C555A0D4D}" srcOrd="0" destOrd="0" presId="urn:microsoft.com/office/officeart/2005/8/layout/radial6"/>
    <dgm:cxn modelId="{57A883CD-441B-4C57-8A8A-222167D17481}" type="presParOf" srcId="{258C1467-0876-44A6-A872-42D8AF858F82}" destId="{300DE17D-EF91-463A-BD4E-86CDA5E90184}" srcOrd="1" destOrd="0" presId="urn:microsoft.com/office/officeart/2005/8/layout/radial6"/>
    <dgm:cxn modelId="{70B833D7-25A8-49C4-837B-E799E4292C17}" type="presParOf" srcId="{258C1467-0876-44A6-A872-42D8AF858F82}" destId="{17928416-8751-4690-8138-71C5FE331A39}" srcOrd="2" destOrd="0" presId="urn:microsoft.com/office/officeart/2005/8/layout/radial6"/>
    <dgm:cxn modelId="{64E03D62-AC62-4502-8A61-5BB063D5F48B}" type="presParOf" srcId="{258C1467-0876-44A6-A872-42D8AF858F82}" destId="{0E0BF6B0-CEA9-4FCA-8593-AA15592C241B}" srcOrd="3" destOrd="0" presId="urn:microsoft.com/office/officeart/2005/8/layout/radial6"/>
    <dgm:cxn modelId="{209EC08D-7760-4513-B3F1-FFF95ED83523}" type="presParOf" srcId="{258C1467-0876-44A6-A872-42D8AF858F82}" destId="{8BC62E8B-EDF9-43D1-B742-29B9587201D2}" srcOrd="4" destOrd="0" presId="urn:microsoft.com/office/officeart/2005/8/layout/radial6"/>
    <dgm:cxn modelId="{8827343C-A927-433A-8992-66DCDD1BE839}" type="presParOf" srcId="{258C1467-0876-44A6-A872-42D8AF858F82}" destId="{64118B15-7005-4AFB-95DE-B4A75DC7A454}" srcOrd="5" destOrd="0" presId="urn:microsoft.com/office/officeart/2005/8/layout/radial6"/>
    <dgm:cxn modelId="{A9887779-5043-4294-80AA-78444F8F2416}" type="presParOf" srcId="{258C1467-0876-44A6-A872-42D8AF858F82}" destId="{D6B30A3A-50A1-48D0-9B14-321E2382F7A8}" srcOrd="6" destOrd="0" presId="urn:microsoft.com/office/officeart/2005/8/layout/radial6"/>
    <dgm:cxn modelId="{A1F323FA-0AE9-4C25-917F-D4105DFAABC1}" type="presParOf" srcId="{258C1467-0876-44A6-A872-42D8AF858F82}" destId="{A8088C42-D4B1-472B-A6A8-D887E78CC05B}" srcOrd="7" destOrd="0" presId="urn:microsoft.com/office/officeart/2005/8/layout/radial6"/>
    <dgm:cxn modelId="{529DB5D4-0113-455E-A18F-42E842EAF5D1}" type="presParOf" srcId="{258C1467-0876-44A6-A872-42D8AF858F82}" destId="{8DF55F9F-5092-41B3-8D0C-77795BD57580}" srcOrd="8" destOrd="0" presId="urn:microsoft.com/office/officeart/2005/8/layout/radial6"/>
    <dgm:cxn modelId="{C543F747-FD87-4C97-9D27-2E0482CBBACE}" type="presParOf" srcId="{258C1467-0876-44A6-A872-42D8AF858F82}" destId="{4184DDEB-CBE3-41D7-8790-D8758FF6140F}" srcOrd="9" destOrd="0" presId="urn:microsoft.com/office/officeart/2005/8/layout/radial6"/>
    <dgm:cxn modelId="{9CABD719-55CD-4752-8C92-AED987A7669B}" type="presParOf" srcId="{258C1467-0876-44A6-A872-42D8AF858F82}" destId="{C64F3EDE-1F28-4977-97A8-4DF57D235D68}" srcOrd="10" destOrd="0" presId="urn:microsoft.com/office/officeart/2005/8/layout/radial6"/>
    <dgm:cxn modelId="{FA16CBC6-01AB-4B02-AF08-776FE4D29358}" type="presParOf" srcId="{258C1467-0876-44A6-A872-42D8AF858F82}" destId="{E3B7EB12-2AB2-42A5-90C0-D20231610735}" srcOrd="11" destOrd="0" presId="urn:microsoft.com/office/officeart/2005/8/layout/radial6"/>
    <dgm:cxn modelId="{669DAEBD-592D-4FAF-9B4F-995E04CD9989}" type="presParOf" srcId="{258C1467-0876-44A6-A872-42D8AF858F82}" destId="{736EAA9C-D6C4-4402-83B2-3D99BE634AD1}" srcOrd="12" destOrd="0" presId="urn:microsoft.com/office/officeart/2005/8/layout/radial6"/>
    <dgm:cxn modelId="{88EB4C53-2C19-44DD-A95E-6E89E8D4A6D6}" type="presParOf" srcId="{258C1467-0876-44A6-A872-42D8AF858F82}" destId="{08DAF7DD-CA9E-4B5A-9FC0-C99DE4C09FA6}" srcOrd="13" destOrd="0" presId="urn:microsoft.com/office/officeart/2005/8/layout/radial6"/>
    <dgm:cxn modelId="{73BEEA92-E6B4-42DC-953A-2E5686741C77}" type="presParOf" srcId="{258C1467-0876-44A6-A872-42D8AF858F82}" destId="{4488B757-840A-42E6-916A-6BBF9DE8FF97}" srcOrd="14" destOrd="0" presId="urn:microsoft.com/office/officeart/2005/8/layout/radial6"/>
    <dgm:cxn modelId="{FC9BD3C7-DAC3-40B0-A4C9-7FBE94ACCB29}" type="presParOf" srcId="{258C1467-0876-44A6-A872-42D8AF858F82}" destId="{4806F96B-A71B-4036-8001-F3B461A257CE}" srcOrd="15" destOrd="0" presId="urn:microsoft.com/office/officeart/2005/8/layout/radial6"/>
    <dgm:cxn modelId="{5DBEF761-3604-4073-8E23-7A37E57DEBA0}" type="presParOf" srcId="{258C1467-0876-44A6-A872-42D8AF858F82}" destId="{C7BEF522-2FFD-4270-8E09-24FE83F9BA81}" srcOrd="16" destOrd="0" presId="urn:microsoft.com/office/officeart/2005/8/layout/radial6"/>
    <dgm:cxn modelId="{F1B93F12-DB03-496E-B636-460B184850ED}" type="presParOf" srcId="{258C1467-0876-44A6-A872-42D8AF858F82}" destId="{1F28B2A0-BD29-4326-9C2E-C4A439A99F64}" srcOrd="17" destOrd="0" presId="urn:microsoft.com/office/officeart/2005/8/layout/radial6"/>
    <dgm:cxn modelId="{9A355212-76DA-4344-A3E4-15AD62787B54}" type="presParOf" srcId="{258C1467-0876-44A6-A872-42D8AF858F82}" destId="{052B0C36-D05D-4AFC-A6BE-9363FAA357BF}" srcOrd="18" destOrd="0" presId="urn:microsoft.com/office/officeart/2005/8/layout/radial6"/>
    <dgm:cxn modelId="{CC5CFEC9-D3E0-4E4E-B32D-7773A80313AA}" type="presParOf" srcId="{258C1467-0876-44A6-A872-42D8AF858F82}" destId="{89489E28-8AD9-4D53-92A5-470A852BB9D2}" srcOrd="19" destOrd="0" presId="urn:microsoft.com/office/officeart/2005/8/layout/radial6"/>
    <dgm:cxn modelId="{65F94588-BC05-420A-B673-77837BB01410}" type="presParOf" srcId="{258C1467-0876-44A6-A872-42D8AF858F82}" destId="{E4FFD765-F65C-4970-9703-A919FE72C26D}" srcOrd="20" destOrd="0" presId="urn:microsoft.com/office/officeart/2005/8/layout/radial6"/>
    <dgm:cxn modelId="{5258D1C7-18C2-47EC-99A5-71F3B29A41C7}" type="presParOf" srcId="{258C1467-0876-44A6-A872-42D8AF858F82}" destId="{4FACF939-24CF-4D5A-9DB7-C00BCC9BE533}" srcOrd="21" destOrd="0" presId="urn:microsoft.com/office/officeart/2005/8/layout/radial6"/>
    <dgm:cxn modelId="{D9643F6E-6F65-44EF-A840-05918FC5DB2D}" type="presParOf" srcId="{258C1467-0876-44A6-A872-42D8AF858F82}" destId="{86E2F397-85BA-4689-9FC1-D065E37E6576}" srcOrd="22" destOrd="0" presId="urn:microsoft.com/office/officeart/2005/8/layout/radial6"/>
    <dgm:cxn modelId="{7C1A25A2-2A42-4808-A096-F3E037E90514}" type="presParOf" srcId="{258C1467-0876-44A6-A872-42D8AF858F82}" destId="{FA472F6A-6BBB-4547-B989-468E45F1FF2D}" srcOrd="23" destOrd="0" presId="urn:microsoft.com/office/officeart/2005/8/layout/radial6"/>
    <dgm:cxn modelId="{A7DF8E49-4ABE-4727-A93C-ABEA56850727}" type="presParOf" srcId="{258C1467-0876-44A6-A872-42D8AF858F82}" destId="{28DF5121-2E8E-4BF1-BC8D-C5630ED00E15}" srcOrd="24" destOrd="0" presId="urn:microsoft.com/office/officeart/2005/8/layout/radial6"/>
    <dgm:cxn modelId="{644E1810-50EC-4FB5-A1D7-1EB3D86C8F04}" type="presParOf" srcId="{258C1467-0876-44A6-A872-42D8AF858F82}" destId="{D1D86349-71F8-4455-847B-17BCE1D481DB}" srcOrd="25" destOrd="0" presId="urn:microsoft.com/office/officeart/2005/8/layout/radial6"/>
    <dgm:cxn modelId="{3ADEA083-68E4-427A-AC98-E6715B222039}" type="presParOf" srcId="{258C1467-0876-44A6-A872-42D8AF858F82}" destId="{5EDC79C7-7CED-4E5D-BFFE-6A2C73CEAB67}" srcOrd="26" destOrd="0" presId="urn:microsoft.com/office/officeart/2005/8/layout/radial6"/>
    <dgm:cxn modelId="{98908E10-92BF-4B33-94F2-93725354E21C}" type="presParOf" srcId="{258C1467-0876-44A6-A872-42D8AF858F82}" destId="{7D0D351F-79EA-4A93-B2F0-DE820AF8BDE6}" srcOrd="27" destOrd="0" presId="urn:microsoft.com/office/officeart/2005/8/layout/radial6"/>
    <dgm:cxn modelId="{058473F3-49EE-4A76-A239-735078D07CF0}" type="presParOf" srcId="{258C1467-0876-44A6-A872-42D8AF858F82}" destId="{2358B607-51A9-4E4C-BC64-0781E002E101}" srcOrd="28" destOrd="0" presId="urn:microsoft.com/office/officeart/2005/8/layout/radial6"/>
    <dgm:cxn modelId="{800F694F-FA92-4E2C-BADD-36D7B231442F}" type="presParOf" srcId="{258C1467-0876-44A6-A872-42D8AF858F82}" destId="{419D4E94-B95F-446A-B225-CD9D9C323EA9}" srcOrd="29" destOrd="0" presId="urn:microsoft.com/office/officeart/2005/8/layout/radial6"/>
    <dgm:cxn modelId="{05E146EA-EFDF-48AA-9BC6-B00C4AD2C54A}" type="presParOf" srcId="{258C1467-0876-44A6-A872-42D8AF858F82}" destId="{D79B0CA1-F16F-4E9C-B02C-1F5F04921511}" srcOrd="30" destOrd="0" presId="urn:microsoft.com/office/officeart/2005/8/layout/radial6"/>
    <dgm:cxn modelId="{8E610A48-8EB1-4508-97E1-56949C4CFA52}" type="presParOf" srcId="{258C1467-0876-44A6-A872-42D8AF858F82}" destId="{E4F6D41D-28EC-494F-9F2D-93AC0E8CF331}" srcOrd="31" destOrd="0" presId="urn:microsoft.com/office/officeart/2005/8/layout/radial6"/>
    <dgm:cxn modelId="{EDD69310-975B-4636-985F-8C638202096F}" type="presParOf" srcId="{258C1467-0876-44A6-A872-42D8AF858F82}" destId="{83EDE2E8-5F99-459A-AB81-02F57B77E294}" srcOrd="32" destOrd="0" presId="urn:microsoft.com/office/officeart/2005/8/layout/radial6"/>
    <dgm:cxn modelId="{C2E23CE5-97CC-4BBC-8A73-C2F8DF564845}" type="presParOf" srcId="{258C1467-0876-44A6-A872-42D8AF858F82}" destId="{1CA9BF8F-A289-40D1-9D29-74F203A339F2}" srcOrd="33"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9BF8F-A289-40D1-9D29-74F203A339F2}">
      <dsp:nvSpPr>
        <dsp:cNvPr id="0" name=""/>
        <dsp:cNvSpPr/>
      </dsp:nvSpPr>
      <dsp:spPr>
        <a:xfrm>
          <a:off x="600968" y="248180"/>
          <a:ext cx="2869039" cy="2869039"/>
        </a:xfrm>
        <a:prstGeom prst="blockArc">
          <a:avLst>
            <a:gd name="adj1" fmla="val 14236364"/>
            <a:gd name="adj2" fmla="val 16200000"/>
            <a:gd name="adj3" fmla="val 25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9B0CA1-F16F-4E9C-B02C-1F5F04921511}">
      <dsp:nvSpPr>
        <dsp:cNvPr id="0" name=""/>
        <dsp:cNvSpPr/>
      </dsp:nvSpPr>
      <dsp:spPr>
        <a:xfrm>
          <a:off x="600968" y="248180"/>
          <a:ext cx="2869039" cy="2869039"/>
        </a:xfrm>
        <a:prstGeom prst="blockArc">
          <a:avLst>
            <a:gd name="adj1" fmla="val 12272727"/>
            <a:gd name="adj2" fmla="val 14236364"/>
            <a:gd name="adj3" fmla="val 25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D351F-79EA-4A93-B2F0-DE820AF8BDE6}">
      <dsp:nvSpPr>
        <dsp:cNvPr id="0" name=""/>
        <dsp:cNvSpPr/>
      </dsp:nvSpPr>
      <dsp:spPr>
        <a:xfrm>
          <a:off x="600968" y="248180"/>
          <a:ext cx="2869039" cy="2869039"/>
        </a:xfrm>
        <a:prstGeom prst="blockArc">
          <a:avLst>
            <a:gd name="adj1" fmla="val 10309091"/>
            <a:gd name="adj2" fmla="val 12272727"/>
            <a:gd name="adj3" fmla="val 25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DF5121-2E8E-4BF1-BC8D-C5630ED00E15}">
      <dsp:nvSpPr>
        <dsp:cNvPr id="0" name=""/>
        <dsp:cNvSpPr/>
      </dsp:nvSpPr>
      <dsp:spPr>
        <a:xfrm>
          <a:off x="600968" y="248180"/>
          <a:ext cx="2869039" cy="2869039"/>
        </a:xfrm>
        <a:prstGeom prst="blockArc">
          <a:avLst>
            <a:gd name="adj1" fmla="val 8345455"/>
            <a:gd name="adj2" fmla="val 10309091"/>
            <a:gd name="adj3" fmla="val 25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D8C014-3C4C-44FB-AB92-B60608C958BB}">
      <dsp:nvSpPr>
        <dsp:cNvPr id="0" name=""/>
        <dsp:cNvSpPr/>
      </dsp:nvSpPr>
      <dsp:spPr>
        <a:xfrm>
          <a:off x="600968" y="248180"/>
          <a:ext cx="2869039" cy="2869039"/>
        </a:xfrm>
        <a:prstGeom prst="blockArc">
          <a:avLst>
            <a:gd name="adj1" fmla="val 6381818"/>
            <a:gd name="adj2" fmla="val 8345455"/>
            <a:gd name="adj3" fmla="val 25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B0C36-D05D-4AFC-A6BE-9363FAA357BF}">
      <dsp:nvSpPr>
        <dsp:cNvPr id="0" name=""/>
        <dsp:cNvSpPr/>
      </dsp:nvSpPr>
      <dsp:spPr>
        <a:xfrm>
          <a:off x="600968" y="248180"/>
          <a:ext cx="2869039" cy="2869039"/>
        </a:xfrm>
        <a:prstGeom prst="blockArc">
          <a:avLst>
            <a:gd name="adj1" fmla="val 4418182"/>
            <a:gd name="adj2" fmla="val 6381818"/>
            <a:gd name="adj3" fmla="val 25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06F96B-A71B-4036-8001-F3B461A257CE}">
      <dsp:nvSpPr>
        <dsp:cNvPr id="0" name=""/>
        <dsp:cNvSpPr/>
      </dsp:nvSpPr>
      <dsp:spPr>
        <a:xfrm>
          <a:off x="600968" y="248180"/>
          <a:ext cx="2869039" cy="2869039"/>
        </a:xfrm>
        <a:prstGeom prst="blockArc">
          <a:avLst>
            <a:gd name="adj1" fmla="val 2454545"/>
            <a:gd name="adj2" fmla="val 4418182"/>
            <a:gd name="adj3" fmla="val 25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EAA9C-D6C4-4402-83B2-3D99BE634AD1}">
      <dsp:nvSpPr>
        <dsp:cNvPr id="0" name=""/>
        <dsp:cNvSpPr/>
      </dsp:nvSpPr>
      <dsp:spPr>
        <a:xfrm>
          <a:off x="580160" y="272753"/>
          <a:ext cx="2869039" cy="2869039"/>
        </a:xfrm>
        <a:prstGeom prst="blockArc">
          <a:avLst>
            <a:gd name="adj1" fmla="val 397212"/>
            <a:gd name="adj2" fmla="val 2376402"/>
            <a:gd name="adj3" fmla="val 25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84DDEB-CBE3-41D7-8790-D8758FF6140F}">
      <dsp:nvSpPr>
        <dsp:cNvPr id="0" name=""/>
        <dsp:cNvSpPr/>
      </dsp:nvSpPr>
      <dsp:spPr>
        <a:xfrm>
          <a:off x="587602" y="217985"/>
          <a:ext cx="2869039" cy="2869039"/>
        </a:xfrm>
        <a:prstGeom prst="blockArc">
          <a:avLst>
            <a:gd name="adj1" fmla="val 20207410"/>
            <a:gd name="adj2" fmla="val 531352"/>
            <a:gd name="adj3" fmla="val 25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B30A3A-50A1-48D0-9B14-321E2382F7A8}">
      <dsp:nvSpPr>
        <dsp:cNvPr id="0" name=""/>
        <dsp:cNvSpPr/>
      </dsp:nvSpPr>
      <dsp:spPr>
        <a:xfrm>
          <a:off x="600968" y="248180"/>
          <a:ext cx="2869039" cy="2869039"/>
        </a:xfrm>
        <a:prstGeom prst="blockArc">
          <a:avLst>
            <a:gd name="adj1" fmla="val 18163636"/>
            <a:gd name="adj2" fmla="val 20127273"/>
            <a:gd name="adj3" fmla="val 25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0BF6B0-CEA9-4FCA-8593-AA15592C241B}">
      <dsp:nvSpPr>
        <dsp:cNvPr id="0" name=""/>
        <dsp:cNvSpPr/>
      </dsp:nvSpPr>
      <dsp:spPr>
        <a:xfrm>
          <a:off x="600968" y="248180"/>
          <a:ext cx="2869039" cy="2869039"/>
        </a:xfrm>
        <a:prstGeom prst="blockArc">
          <a:avLst>
            <a:gd name="adj1" fmla="val 16200000"/>
            <a:gd name="adj2" fmla="val 18163636"/>
            <a:gd name="adj3" fmla="val 25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A30D03-54C6-48E0-B713-D37C555A0D4D}">
      <dsp:nvSpPr>
        <dsp:cNvPr id="0" name=""/>
        <dsp:cNvSpPr/>
      </dsp:nvSpPr>
      <dsp:spPr>
        <a:xfrm>
          <a:off x="1022577" y="700770"/>
          <a:ext cx="2036758" cy="1990944"/>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rgbClr val="FF0000"/>
              </a:solidFill>
            </a:rPr>
            <a:t>Nachbarschaftshilfe-</a:t>
          </a:r>
          <a:br>
            <a:rPr lang="de-DE" sz="1000" b="1" kern="1200" dirty="0">
              <a:solidFill>
                <a:srgbClr val="FF0000"/>
              </a:solidFill>
            </a:rPr>
          </a:br>
          <a:br>
            <a:rPr lang="de-DE" sz="1000" b="1" kern="1200" dirty="0">
              <a:solidFill>
                <a:srgbClr val="FF0000"/>
              </a:solidFill>
            </a:rPr>
          </a:br>
          <a:br>
            <a:rPr lang="de-DE" sz="1000" b="1" kern="1200" dirty="0">
              <a:solidFill>
                <a:srgbClr val="FF0000"/>
              </a:solidFill>
            </a:rPr>
          </a:br>
          <a:br>
            <a:rPr lang="de-DE" sz="1000" b="1" kern="1200" dirty="0">
              <a:solidFill>
                <a:srgbClr val="FF0000"/>
              </a:solidFill>
            </a:rPr>
          </a:br>
          <a:br>
            <a:rPr lang="de-DE" sz="1000" b="1" kern="1200" dirty="0">
              <a:solidFill>
                <a:srgbClr val="FF0000"/>
              </a:solidFill>
            </a:rPr>
          </a:br>
          <a:br>
            <a:rPr lang="de-DE" sz="1000" b="1" kern="1200" dirty="0">
              <a:solidFill>
                <a:srgbClr val="FF0000"/>
              </a:solidFill>
            </a:rPr>
          </a:br>
          <a:endParaRPr lang="de-DE" sz="1000" b="1" kern="1200" dirty="0">
            <a:solidFill>
              <a:srgbClr val="FF0000"/>
            </a:solidFill>
          </a:endParaRPr>
        </a:p>
        <a:p>
          <a:pPr marL="0" lvl="0" indent="0" algn="ctr" defTabSz="444500">
            <a:lnSpc>
              <a:spcPct val="90000"/>
            </a:lnSpc>
            <a:spcBef>
              <a:spcPct val="0"/>
            </a:spcBef>
            <a:spcAft>
              <a:spcPct val="35000"/>
            </a:spcAft>
            <a:buNone/>
          </a:pPr>
          <a:r>
            <a:rPr lang="de-DE" sz="1000" b="1" kern="1200" dirty="0">
              <a:solidFill>
                <a:srgbClr val="FF0000"/>
              </a:solidFill>
            </a:rPr>
            <a:t>Netzwerk </a:t>
          </a:r>
          <a:br>
            <a:rPr lang="de-DE" sz="1000" b="1" kern="1200" dirty="0">
              <a:solidFill>
                <a:srgbClr val="FF0000"/>
              </a:solidFill>
            </a:rPr>
          </a:br>
          <a:r>
            <a:rPr lang="de-DE" sz="1000" b="1" kern="1200" dirty="0">
              <a:solidFill>
                <a:srgbClr val="FF0000"/>
              </a:solidFill>
            </a:rPr>
            <a:t>Mössingen</a:t>
          </a:r>
        </a:p>
      </dsp:txBody>
      <dsp:txXfrm>
        <a:off x="1022577" y="700770"/>
        <a:ext cx="2036758" cy="1990944"/>
      </dsp:txXfrm>
    </dsp:sp>
    <dsp:sp modelId="{300DE17D-EF91-463A-BD4E-86CDA5E90184}">
      <dsp:nvSpPr>
        <dsp:cNvPr id="0" name=""/>
        <dsp:cNvSpPr/>
      </dsp:nvSpPr>
      <dsp:spPr>
        <a:xfrm>
          <a:off x="1688956" y="-16911"/>
          <a:ext cx="693064" cy="5660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de-DE" sz="500" kern="1200"/>
            <a:t>Bürger für Bästenhardt</a:t>
          </a:r>
        </a:p>
      </dsp:txBody>
      <dsp:txXfrm>
        <a:off x="1688956" y="-16911"/>
        <a:ext cx="693064" cy="566049"/>
      </dsp:txXfrm>
    </dsp:sp>
    <dsp:sp modelId="{8BC62E8B-EDF9-43D1-B742-29B9587201D2}">
      <dsp:nvSpPr>
        <dsp:cNvPr id="0" name=""/>
        <dsp:cNvSpPr/>
      </dsp:nvSpPr>
      <dsp:spPr>
        <a:xfrm>
          <a:off x="2552284" y="241922"/>
          <a:ext cx="498138" cy="49813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a:t>MGH / MZ</a:t>
          </a:r>
        </a:p>
      </dsp:txBody>
      <dsp:txXfrm>
        <a:off x="2552284" y="241922"/>
        <a:ext cx="498138" cy="498138"/>
      </dsp:txXfrm>
    </dsp:sp>
    <dsp:sp modelId="{A8088C42-D4B1-472B-A6A8-D887E78CC05B}">
      <dsp:nvSpPr>
        <dsp:cNvPr id="0" name=""/>
        <dsp:cNvSpPr/>
      </dsp:nvSpPr>
      <dsp:spPr>
        <a:xfrm>
          <a:off x="3074992" y="845159"/>
          <a:ext cx="498138" cy="49813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a:t>Kath. Kirchengemeinde</a:t>
          </a:r>
        </a:p>
      </dsp:txBody>
      <dsp:txXfrm>
        <a:off x="3074992" y="845159"/>
        <a:ext cx="498138" cy="498138"/>
      </dsp:txXfrm>
    </dsp:sp>
    <dsp:sp modelId="{C64F3EDE-1F28-4977-97A8-4DF57D235D68}">
      <dsp:nvSpPr>
        <dsp:cNvPr id="0" name=""/>
        <dsp:cNvSpPr/>
      </dsp:nvSpPr>
      <dsp:spPr>
        <a:xfrm>
          <a:off x="3172752" y="1621518"/>
          <a:ext cx="498138" cy="49813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a:t>Tafel-laden</a:t>
          </a:r>
        </a:p>
      </dsp:txBody>
      <dsp:txXfrm>
        <a:off x="3172752" y="1621518"/>
        <a:ext cx="498138" cy="498138"/>
      </dsp:txXfrm>
    </dsp:sp>
    <dsp:sp modelId="{08DAF7DD-CA9E-4B5A-9FC0-C99DE4C09FA6}">
      <dsp:nvSpPr>
        <dsp:cNvPr id="0" name=""/>
        <dsp:cNvSpPr/>
      </dsp:nvSpPr>
      <dsp:spPr>
        <a:xfrm>
          <a:off x="2857004" y="2361298"/>
          <a:ext cx="498138" cy="49813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a:t>Bürger/innen</a:t>
          </a:r>
        </a:p>
      </dsp:txBody>
      <dsp:txXfrm>
        <a:off x="2857004" y="2361298"/>
        <a:ext cx="498138" cy="498138"/>
      </dsp:txXfrm>
    </dsp:sp>
    <dsp:sp modelId="{C7BEF522-2FFD-4270-8E09-24FE83F9BA81}">
      <dsp:nvSpPr>
        <dsp:cNvPr id="0" name=""/>
        <dsp:cNvSpPr/>
      </dsp:nvSpPr>
      <dsp:spPr>
        <a:xfrm>
          <a:off x="2185518" y="2792836"/>
          <a:ext cx="498138" cy="49813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Hospiz-verein</a:t>
          </a:r>
        </a:p>
      </dsp:txBody>
      <dsp:txXfrm>
        <a:off x="2185518" y="2792836"/>
        <a:ext cx="498138" cy="498138"/>
      </dsp:txXfrm>
    </dsp:sp>
    <dsp:sp modelId="{86775D68-D49D-46B9-8649-0111CC6AA2D0}">
      <dsp:nvSpPr>
        <dsp:cNvPr id="0" name=""/>
        <dsp:cNvSpPr/>
      </dsp:nvSpPr>
      <dsp:spPr>
        <a:xfrm>
          <a:off x="1387320" y="2792836"/>
          <a:ext cx="498138" cy="49813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Lebenswertes Ösch-</a:t>
          </a:r>
          <a:r>
            <a:rPr lang="de-DE" sz="800" kern="1200" dirty="0" err="1"/>
            <a:t>ingen</a:t>
          </a:r>
          <a:endParaRPr lang="de-DE" sz="800" kern="1200" dirty="0"/>
        </a:p>
      </dsp:txBody>
      <dsp:txXfrm>
        <a:off x="1387320" y="2792836"/>
        <a:ext cx="498138" cy="498138"/>
      </dsp:txXfrm>
    </dsp:sp>
    <dsp:sp modelId="{86E2F397-85BA-4689-9FC1-D065E37E6576}">
      <dsp:nvSpPr>
        <dsp:cNvPr id="0" name=""/>
        <dsp:cNvSpPr/>
      </dsp:nvSpPr>
      <dsp:spPr>
        <a:xfrm>
          <a:off x="715834" y="2361298"/>
          <a:ext cx="498138" cy="49813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Kleider-</a:t>
          </a:r>
          <a:r>
            <a:rPr lang="de-DE" sz="700" kern="1200" dirty="0" err="1"/>
            <a:t>kammer</a:t>
          </a:r>
          <a:endParaRPr lang="de-DE" sz="800" kern="1200" dirty="0"/>
        </a:p>
      </dsp:txBody>
      <dsp:txXfrm>
        <a:off x="715834" y="2361298"/>
        <a:ext cx="498138" cy="498138"/>
      </dsp:txXfrm>
    </dsp:sp>
    <dsp:sp modelId="{D1D86349-71F8-4455-847B-17BCE1D481DB}">
      <dsp:nvSpPr>
        <dsp:cNvPr id="0" name=""/>
        <dsp:cNvSpPr/>
      </dsp:nvSpPr>
      <dsp:spPr>
        <a:xfrm>
          <a:off x="384251" y="1635232"/>
          <a:ext cx="498138" cy="49813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de-DE" sz="500" kern="1200"/>
            <a:t>Diakonie- / Sozialstation</a:t>
          </a:r>
        </a:p>
      </dsp:txBody>
      <dsp:txXfrm>
        <a:off x="384251" y="1635232"/>
        <a:ext cx="498138" cy="498138"/>
      </dsp:txXfrm>
    </dsp:sp>
    <dsp:sp modelId="{2358B607-51A9-4E4C-BC64-0781E002E101}">
      <dsp:nvSpPr>
        <dsp:cNvPr id="0" name=""/>
        <dsp:cNvSpPr/>
      </dsp:nvSpPr>
      <dsp:spPr>
        <a:xfrm>
          <a:off x="497846" y="845159"/>
          <a:ext cx="498138" cy="49813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de-DE" sz="600" kern="1200"/>
            <a:t>Evang. Kirchen-gemeinde/n</a:t>
          </a:r>
        </a:p>
      </dsp:txBody>
      <dsp:txXfrm>
        <a:off x="497846" y="845159"/>
        <a:ext cx="498138" cy="498138"/>
      </dsp:txXfrm>
    </dsp:sp>
    <dsp:sp modelId="{E4F6D41D-28EC-494F-9F2D-93AC0E8CF331}">
      <dsp:nvSpPr>
        <dsp:cNvPr id="0" name=""/>
        <dsp:cNvSpPr/>
      </dsp:nvSpPr>
      <dsp:spPr>
        <a:xfrm>
          <a:off x="1020554" y="241922"/>
          <a:ext cx="498138" cy="498138"/>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a:t>B</a:t>
          </a:r>
          <a:r>
            <a:rPr lang="de-DE" sz="700" kern="1200"/>
            <a:t>ürger-stiftung</a:t>
          </a:r>
          <a:endParaRPr lang="de-DE" sz="500" kern="1200"/>
        </a:p>
      </dsp:txBody>
      <dsp:txXfrm>
        <a:off x="1020554" y="241922"/>
        <a:ext cx="498138" cy="498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9BF8F-A289-40D1-9D29-74F203A339F2}">
      <dsp:nvSpPr>
        <dsp:cNvPr id="0" name=""/>
        <dsp:cNvSpPr/>
      </dsp:nvSpPr>
      <dsp:spPr>
        <a:xfrm>
          <a:off x="678684" y="205833"/>
          <a:ext cx="2544483" cy="2544483"/>
        </a:xfrm>
        <a:prstGeom prst="blockArc">
          <a:avLst>
            <a:gd name="adj1" fmla="val 14236364"/>
            <a:gd name="adj2" fmla="val 16200000"/>
            <a:gd name="adj3" fmla="val 249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9B0CA1-F16F-4E9C-B02C-1F5F04921511}">
      <dsp:nvSpPr>
        <dsp:cNvPr id="0" name=""/>
        <dsp:cNvSpPr/>
      </dsp:nvSpPr>
      <dsp:spPr>
        <a:xfrm>
          <a:off x="678684" y="205833"/>
          <a:ext cx="2544483" cy="2544483"/>
        </a:xfrm>
        <a:prstGeom prst="blockArc">
          <a:avLst>
            <a:gd name="adj1" fmla="val 12272727"/>
            <a:gd name="adj2" fmla="val 14236364"/>
            <a:gd name="adj3" fmla="val 249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D351F-79EA-4A93-B2F0-DE820AF8BDE6}">
      <dsp:nvSpPr>
        <dsp:cNvPr id="0" name=""/>
        <dsp:cNvSpPr/>
      </dsp:nvSpPr>
      <dsp:spPr>
        <a:xfrm>
          <a:off x="678684" y="205833"/>
          <a:ext cx="2544483" cy="2544483"/>
        </a:xfrm>
        <a:prstGeom prst="blockArc">
          <a:avLst>
            <a:gd name="adj1" fmla="val 10309091"/>
            <a:gd name="adj2" fmla="val 12272727"/>
            <a:gd name="adj3" fmla="val 249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DF5121-2E8E-4BF1-BC8D-C5630ED00E15}">
      <dsp:nvSpPr>
        <dsp:cNvPr id="0" name=""/>
        <dsp:cNvSpPr/>
      </dsp:nvSpPr>
      <dsp:spPr>
        <a:xfrm>
          <a:off x="678684" y="205833"/>
          <a:ext cx="2544483" cy="2544483"/>
        </a:xfrm>
        <a:prstGeom prst="blockArc">
          <a:avLst>
            <a:gd name="adj1" fmla="val 8345455"/>
            <a:gd name="adj2" fmla="val 10309091"/>
            <a:gd name="adj3" fmla="val 249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ACF939-24CF-4D5A-9DB7-C00BCC9BE533}">
      <dsp:nvSpPr>
        <dsp:cNvPr id="0" name=""/>
        <dsp:cNvSpPr/>
      </dsp:nvSpPr>
      <dsp:spPr>
        <a:xfrm>
          <a:off x="678684" y="205833"/>
          <a:ext cx="2544483" cy="2544483"/>
        </a:xfrm>
        <a:prstGeom prst="blockArc">
          <a:avLst>
            <a:gd name="adj1" fmla="val 6381818"/>
            <a:gd name="adj2" fmla="val 8345455"/>
            <a:gd name="adj3" fmla="val 249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B0C36-D05D-4AFC-A6BE-9363FAA357BF}">
      <dsp:nvSpPr>
        <dsp:cNvPr id="0" name=""/>
        <dsp:cNvSpPr/>
      </dsp:nvSpPr>
      <dsp:spPr>
        <a:xfrm>
          <a:off x="678684" y="205833"/>
          <a:ext cx="2544483" cy="2544483"/>
        </a:xfrm>
        <a:prstGeom prst="blockArc">
          <a:avLst>
            <a:gd name="adj1" fmla="val 4418182"/>
            <a:gd name="adj2" fmla="val 6381818"/>
            <a:gd name="adj3" fmla="val 249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06F96B-A71B-4036-8001-F3B461A257CE}">
      <dsp:nvSpPr>
        <dsp:cNvPr id="0" name=""/>
        <dsp:cNvSpPr/>
      </dsp:nvSpPr>
      <dsp:spPr>
        <a:xfrm>
          <a:off x="678684" y="205833"/>
          <a:ext cx="2544483" cy="2544483"/>
        </a:xfrm>
        <a:prstGeom prst="blockArc">
          <a:avLst>
            <a:gd name="adj1" fmla="val 2454545"/>
            <a:gd name="adj2" fmla="val 4418182"/>
            <a:gd name="adj3" fmla="val 249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EAA9C-D6C4-4402-83B2-3D99BE634AD1}">
      <dsp:nvSpPr>
        <dsp:cNvPr id="0" name=""/>
        <dsp:cNvSpPr/>
      </dsp:nvSpPr>
      <dsp:spPr>
        <a:xfrm>
          <a:off x="660229" y="227626"/>
          <a:ext cx="2544483" cy="2544483"/>
        </a:xfrm>
        <a:prstGeom prst="blockArc">
          <a:avLst>
            <a:gd name="adj1" fmla="val 397212"/>
            <a:gd name="adj2" fmla="val 2376402"/>
            <a:gd name="adj3" fmla="val 249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84DDEB-CBE3-41D7-8790-D8758FF6140F}">
      <dsp:nvSpPr>
        <dsp:cNvPr id="0" name=""/>
        <dsp:cNvSpPr/>
      </dsp:nvSpPr>
      <dsp:spPr>
        <a:xfrm>
          <a:off x="666829" y="179053"/>
          <a:ext cx="2544483" cy="2544483"/>
        </a:xfrm>
        <a:prstGeom prst="blockArc">
          <a:avLst>
            <a:gd name="adj1" fmla="val 20207410"/>
            <a:gd name="adj2" fmla="val 531352"/>
            <a:gd name="adj3" fmla="val 249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B30A3A-50A1-48D0-9B14-321E2382F7A8}">
      <dsp:nvSpPr>
        <dsp:cNvPr id="0" name=""/>
        <dsp:cNvSpPr/>
      </dsp:nvSpPr>
      <dsp:spPr>
        <a:xfrm>
          <a:off x="678684" y="205833"/>
          <a:ext cx="2544483" cy="2544483"/>
        </a:xfrm>
        <a:prstGeom prst="blockArc">
          <a:avLst>
            <a:gd name="adj1" fmla="val 18163636"/>
            <a:gd name="adj2" fmla="val 20127273"/>
            <a:gd name="adj3" fmla="val 249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0BF6B0-CEA9-4FCA-8593-AA15592C241B}">
      <dsp:nvSpPr>
        <dsp:cNvPr id="0" name=""/>
        <dsp:cNvSpPr/>
      </dsp:nvSpPr>
      <dsp:spPr>
        <a:xfrm>
          <a:off x="678684" y="205833"/>
          <a:ext cx="2544483" cy="2544483"/>
        </a:xfrm>
        <a:prstGeom prst="blockArc">
          <a:avLst>
            <a:gd name="adj1" fmla="val 16200000"/>
            <a:gd name="adj2" fmla="val 18163636"/>
            <a:gd name="adj3" fmla="val 249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A30D03-54C6-48E0-B713-D37C555A0D4D}">
      <dsp:nvSpPr>
        <dsp:cNvPr id="0" name=""/>
        <dsp:cNvSpPr/>
      </dsp:nvSpPr>
      <dsp:spPr>
        <a:xfrm>
          <a:off x="1053874" y="608472"/>
          <a:ext cx="1803801" cy="1763226"/>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0000"/>
              </a:solidFill>
            </a:rPr>
            <a:t>Nachbarschaftshilfe-</a:t>
          </a:r>
          <a:br>
            <a:rPr lang="de-DE" sz="900" b="1" kern="1200" dirty="0">
              <a:solidFill>
                <a:srgbClr val="FF0000"/>
              </a:solidFill>
            </a:rPr>
          </a:br>
          <a:br>
            <a:rPr lang="de-DE" sz="900" b="1" kern="1200" dirty="0">
              <a:solidFill>
                <a:srgbClr val="FF0000"/>
              </a:solidFill>
            </a:rPr>
          </a:br>
          <a:br>
            <a:rPr lang="de-DE" sz="900" b="1" kern="1200" dirty="0">
              <a:solidFill>
                <a:srgbClr val="FF0000"/>
              </a:solidFill>
            </a:rPr>
          </a:br>
          <a:br>
            <a:rPr lang="de-DE" sz="900" b="1" kern="1200" dirty="0">
              <a:solidFill>
                <a:srgbClr val="FF0000"/>
              </a:solidFill>
            </a:rPr>
          </a:br>
          <a:br>
            <a:rPr lang="de-DE" sz="900" b="1" kern="1200" dirty="0">
              <a:solidFill>
                <a:srgbClr val="FF0000"/>
              </a:solidFill>
            </a:rPr>
          </a:br>
          <a:br>
            <a:rPr lang="de-DE" sz="900" b="1" kern="1200" dirty="0">
              <a:solidFill>
                <a:srgbClr val="FF0000"/>
              </a:solidFill>
            </a:rPr>
          </a:br>
          <a:endParaRPr lang="de-DE" sz="900" b="1" kern="1200" dirty="0">
            <a:solidFill>
              <a:srgbClr val="FF0000"/>
            </a:solidFill>
          </a:endParaRPr>
        </a:p>
        <a:p>
          <a:pPr marL="0" lvl="0" indent="0" algn="ctr" defTabSz="400050">
            <a:lnSpc>
              <a:spcPct val="90000"/>
            </a:lnSpc>
            <a:spcBef>
              <a:spcPct val="0"/>
            </a:spcBef>
            <a:spcAft>
              <a:spcPct val="35000"/>
            </a:spcAft>
            <a:buNone/>
          </a:pPr>
          <a:r>
            <a:rPr lang="de-DE" sz="900" b="1" kern="1200" dirty="0">
              <a:solidFill>
                <a:srgbClr val="FF0000"/>
              </a:solidFill>
            </a:rPr>
            <a:t>Netzwerk </a:t>
          </a:r>
          <a:br>
            <a:rPr lang="de-DE" sz="900" b="1" kern="1200" dirty="0">
              <a:solidFill>
                <a:srgbClr val="FF0000"/>
              </a:solidFill>
            </a:rPr>
          </a:br>
          <a:r>
            <a:rPr lang="de-DE" sz="900" b="1" kern="1200" dirty="0">
              <a:solidFill>
                <a:srgbClr val="FF0000"/>
              </a:solidFill>
            </a:rPr>
            <a:t>Mössingen</a:t>
          </a:r>
        </a:p>
      </dsp:txBody>
      <dsp:txXfrm>
        <a:off x="1053874" y="608472"/>
        <a:ext cx="1803801" cy="1763226"/>
      </dsp:txXfrm>
    </dsp:sp>
    <dsp:sp modelId="{300DE17D-EF91-463A-BD4E-86CDA5E90184}">
      <dsp:nvSpPr>
        <dsp:cNvPr id="0" name=""/>
        <dsp:cNvSpPr/>
      </dsp:nvSpPr>
      <dsp:spPr>
        <a:xfrm>
          <a:off x="1644028" y="-28938"/>
          <a:ext cx="613794" cy="5013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de-DE" sz="500" kern="1200" dirty="0"/>
            <a:t>Bürger für </a:t>
          </a:r>
          <a:r>
            <a:rPr lang="de-DE" sz="500" kern="1200" dirty="0" err="1"/>
            <a:t>Bästenhardt</a:t>
          </a:r>
          <a:endParaRPr lang="de-DE" sz="500" kern="1200" dirty="0"/>
        </a:p>
      </dsp:txBody>
      <dsp:txXfrm>
        <a:off x="1644028" y="-28938"/>
        <a:ext cx="613794" cy="501306"/>
      </dsp:txXfrm>
    </dsp:sp>
    <dsp:sp modelId="{8BC62E8B-EDF9-43D1-B742-29B9587201D2}">
      <dsp:nvSpPr>
        <dsp:cNvPr id="0" name=""/>
        <dsp:cNvSpPr/>
      </dsp:nvSpPr>
      <dsp:spPr>
        <a:xfrm>
          <a:off x="2409584" y="200576"/>
          <a:ext cx="441162" cy="44116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MGH / MZ</a:t>
          </a:r>
        </a:p>
      </dsp:txBody>
      <dsp:txXfrm>
        <a:off x="2409584" y="200576"/>
        <a:ext cx="441162" cy="441162"/>
      </dsp:txXfrm>
    </dsp:sp>
    <dsp:sp modelId="{A8088C42-D4B1-472B-A6A8-D887E78CC05B}">
      <dsp:nvSpPr>
        <dsp:cNvPr id="0" name=""/>
        <dsp:cNvSpPr/>
      </dsp:nvSpPr>
      <dsp:spPr>
        <a:xfrm>
          <a:off x="2774834" y="658730"/>
          <a:ext cx="637833" cy="59486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Kath. Kirchengemeinde</a:t>
          </a:r>
        </a:p>
      </dsp:txBody>
      <dsp:txXfrm>
        <a:off x="2774834" y="658730"/>
        <a:ext cx="637833" cy="594868"/>
      </dsp:txXfrm>
    </dsp:sp>
    <dsp:sp modelId="{C64F3EDE-1F28-4977-97A8-4DF57D235D68}">
      <dsp:nvSpPr>
        <dsp:cNvPr id="0" name=""/>
        <dsp:cNvSpPr/>
      </dsp:nvSpPr>
      <dsp:spPr>
        <a:xfrm>
          <a:off x="2878032" y="1378808"/>
          <a:ext cx="604842" cy="531804"/>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Tafel-laden</a:t>
          </a:r>
        </a:p>
      </dsp:txBody>
      <dsp:txXfrm>
        <a:off x="2878032" y="1378808"/>
        <a:ext cx="604842" cy="531804"/>
      </dsp:txXfrm>
    </dsp:sp>
    <dsp:sp modelId="{08DAF7DD-CA9E-4B5A-9FC0-C99DE4C09FA6}">
      <dsp:nvSpPr>
        <dsp:cNvPr id="0" name=""/>
        <dsp:cNvSpPr/>
      </dsp:nvSpPr>
      <dsp:spPr>
        <a:xfrm>
          <a:off x="2679838" y="2080234"/>
          <a:ext cx="441162" cy="44116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Bürger/innen</a:t>
          </a:r>
        </a:p>
      </dsp:txBody>
      <dsp:txXfrm>
        <a:off x="2679838" y="2080234"/>
        <a:ext cx="441162" cy="441162"/>
      </dsp:txXfrm>
    </dsp:sp>
    <dsp:sp modelId="{C7BEF522-2FFD-4270-8E09-24FE83F9BA81}">
      <dsp:nvSpPr>
        <dsp:cNvPr id="0" name=""/>
        <dsp:cNvSpPr/>
      </dsp:nvSpPr>
      <dsp:spPr>
        <a:xfrm>
          <a:off x="2084302" y="2462962"/>
          <a:ext cx="441162" cy="44116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Hospiz-verein</a:t>
          </a:r>
        </a:p>
      </dsp:txBody>
      <dsp:txXfrm>
        <a:off x="2084302" y="2462962"/>
        <a:ext cx="441162" cy="441162"/>
      </dsp:txXfrm>
    </dsp:sp>
    <dsp:sp modelId="{89489E28-8AD9-4D53-92A5-470A852BB9D2}">
      <dsp:nvSpPr>
        <dsp:cNvPr id="0" name=""/>
        <dsp:cNvSpPr/>
      </dsp:nvSpPr>
      <dsp:spPr>
        <a:xfrm>
          <a:off x="1283198" y="2433582"/>
          <a:ext cx="627540" cy="4999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Lebenswertes </a:t>
          </a:r>
          <a:r>
            <a:rPr lang="de-DE" sz="800" kern="1200" dirty="0" err="1"/>
            <a:t>Öschi-ngen</a:t>
          </a:r>
          <a:endParaRPr lang="de-DE" sz="800" kern="1200" dirty="0"/>
        </a:p>
      </dsp:txBody>
      <dsp:txXfrm>
        <a:off x="1283198" y="2433582"/>
        <a:ext cx="627540" cy="499921"/>
      </dsp:txXfrm>
    </dsp:sp>
    <dsp:sp modelId="{86E2F397-85BA-4689-9FC1-D065E37E6576}">
      <dsp:nvSpPr>
        <dsp:cNvPr id="0" name=""/>
        <dsp:cNvSpPr/>
      </dsp:nvSpPr>
      <dsp:spPr>
        <a:xfrm>
          <a:off x="696328" y="2069456"/>
          <a:ext cx="610207" cy="46271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Kleider-</a:t>
          </a:r>
          <a:r>
            <a:rPr lang="de-DE" sz="700" kern="1200" dirty="0" err="1"/>
            <a:t>kammer</a:t>
          </a:r>
          <a:endParaRPr lang="de-DE" sz="800" kern="1200" dirty="0"/>
        </a:p>
      </dsp:txBody>
      <dsp:txXfrm>
        <a:off x="696328" y="2069456"/>
        <a:ext cx="610207" cy="462717"/>
      </dsp:txXfrm>
    </dsp:sp>
    <dsp:sp modelId="{D1D86349-71F8-4455-847B-17BCE1D481DB}">
      <dsp:nvSpPr>
        <dsp:cNvPr id="0" name=""/>
        <dsp:cNvSpPr/>
      </dsp:nvSpPr>
      <dsp:spPr>
        <a:xfrm>
          <a:off x="486772" y="1436292"/>
          <a:ext cx="441162" cy="44116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de-DE" sz="500" kern="1200" dirty="0"/>
            <a:t>Diakonie- / Sozialstation</a:t>
          </a:r>
        </a:p>
      </dsp:txBody>
      <dsp:txXfrm>
        <a:off x="486772" y="1436292"/>
        <a:ext cx="441162" cy="441162"/>
      </dsp:txXfrm>
    </dsp:sp>
    <dsp:sp modelId="{2358B607-51A9-4E4C-BC64-0781E002E101}">
      <dsp:nvSpPr>
        <dsp:cNvPr id="0" name=""/>
        <dsp:cNvSpPr/>
      </dsp:nvSpPr>
      <dsp:spPr>
        <a:xfrm>
          <a:off x="587519" y="735582"/>
          <a:ext cx="441162" cy="441162"/>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de-DE" sz="600" kern="1200" dirty="0" err="1"/>
            <a:t>Evang</a:t>
          </a:r>
          <a:r>
            <a:rPr lang="de-DE" sz="600" kern="1200" dirty="0"/>
            <a:t>. Kirchen-</a:t>
          </a:r>
          <a:r>
            <a:rPr lang="de-DE" sz="600" kern="1200" dirty="0" err="1"/>
            <a:t>gemeinde</a:t>
          </a:r>
          <a:r>
            <a:rPr lang="de-DE" sz="600" kern="1200" dirty="0"/>
            <a:t>/n</a:t>
          </a:r>
        </a:p>
      </dsp:txBody>
      <dsp:txXfrm>
        <a:off x="587519" y="735582"/>
        <a:ext cx="441162" cy="441162"/>
      </dsp:txXfrm>
    </dsp:sp>
    <dsp:sp modelId="{E4F6D41D-28EC-494F-9F2D-93AC0E8CF331}">
      <dsp:nvSpPr>
        <dsp:cNvPr id="0" name=""/>
        <dsp:cNvSpPr/>
      </dsp:nvSpPr>
      <dsp:spPr>
        <a:xfrm>
          <a:off x="1051105" y="200576"/>
          <a:ext cx="441162" cy="441162"/>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B</a:t>
          </a:r>
          <a:r>
            <a:rPr lang="de-DE" sz="700" kern="1200" dirty="0"/>
            <a:t>ürger-</a:t>
          </a:r>
          <a:r>
            <a:rPr lang="de-DE" sz="700" kern="1200" dirty="0" err="1"/>
            <a:t>stiftung</a:t>
          </a:r>
          <a:endParaRPr lang="de-DE" sz="500" kern="1200" dirty="0"/>
        </a:p>
      </dsp:txBody>
      <dsp:txXfrm>
        <a:off x="1051105" y="200576"/>
        <a:ext cx="441162" cy="44116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82C455E-401F-42BA-A089-DF9A85C6F9F7}"/>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de-DE"/>
          </a:p>
        </p:txBody>
      </p:sp>
      <p:sp>
        <p:nvSpPr>
          <p:cNvPr id="3" name="Datumsplatzhalter 2">
            <a:extLst>
              <a:ext uri="{FF2B5EF4-FFF2-40B4-BE49-F238E27FC236}">
                <a16:creationId xmlns:a16="http://schemas.microsoft.com/office/drawing/2014/main" id="{9D387DF8-9830-412E-86BD-78ABB9283F2E}"/>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2DA47B5A-1CC8-4AEC-A03B-9275A149F5D1}" type="datetimeFigureOut">
              <a:rPr lang="de-DE" smtClean="0"/>
              <a:pPr/>
              <a:t>02.05.21</a:t>
            </a:fld>
            <a:endParaRPr lang="de-DE"/>
          </a:p>
        </p:txBody>
      </p:sp>
      <p:sp>
        <p:nvSpPr>
          <p:cNvPr id="4" name="Fußzeilenplatzhalter 3">
            <a:extLst>
              <a:ext uri="{FF2B5EF4-FFF2-40B4-BE49-F238E27FC236}">
                <a16:creationId xmlns:a16="http://schemas.microsoft.com/office/drawing/2014/main" id="{86D21395-BF7D-4528-BB32-DD2EA09B9572}"/>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de-DE"/>
          </a:p>
        </p:txBody>
      </p:sp>
      <p:sp>
        <p:nvSpPr>
          <p:cNvPr id="5" name="Foliennummernplatzhalter 4">
            <a:extLst>
              <a:ext uri="{FF2B5EF4-FFF2-40B4-BE49-F238E27FC236}">
                <a16:creationId xmlns:a16="http://schemas.microsoft.com/office/drawing/2014/main" id="{122A2497-A779-4896-813D-A7509F26ED5B}"/>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605724B1-4098-49F6-8321-EADC8AD6BAEB}" type="slidenum">
              <a:rPr lang="de-DE" smtClean="0"/>
              <a:pPr/>
              <a:t>‹Nr.›</a:t>
            </a:fld>
            <a:endParaRPr lang="de-DE"/>
          </a:p>
        </p:txBody>
      </p:sp>
    </p:spTree>
    <p:extLst>
      <p:ext uri="{BB962C8B-B14F-4D97-AF65-F5344CB8AC3E}">
        <p14:creationId xmlns:p14="http://schemas.microsoft.com/office/powerpoint/2010/main" val="2754073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de-DE"/>
          </a:p>
        </p:txBody>
      </p:sp>
      <p:sp>
        <p:nvSpPr>
          <p:cNvPr id="3" name="Datumsplatzhalt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101E258-D446-4F03-9098-63E1E2A87D06}" type="datetimeFigureOut">
              <a:rPr lang="de-DE" smtClean="0"/>
              <a:pPr/>
              <a:t>02.05.21</a:t>
            </a:fld>
            <a:endParaRPr lang="de-DE"/>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de-DE"/>
          </a:p>
        </p:txBody>
      </p:sp>
      <p:sp>
        <p:nvSpPr>
          <p:cNvPr id="5" name="Notizenplatzhalt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de-DE"/>
          </a:p>
        </p:txBody>
      </p:sp>
      <p:sp>
        <p:nvSpPr>
          <p:cNvPr id="7" name="Foliennummernplatzhalt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AC039B7A-2327-4D82-A3CD-B74F8AB6ED12}" type="slidenum">
              <a:rPr lang="de-DE" smtClean="0"/>
              <a:pPr/>
              <a:t>‹Nr.›</a:t>
            </a:fld>
            <a:endParaRPr lang="de-DE"/>
          </a:p>
        </p:txBody>
      </p:sp>
    </p:spTree>
    <p:extLst>
      <p:ext uri="{BB962C8B-B14F-4D97-AF65-F5344CB8AC3E}">
        <p14:creationId xmlns:p14="http://schemas.microsoft.com/office/powerpoint/2010/main" val="10241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C039B7A-2327-4D82-A3CD-B74F8AB6ED12}" type="slidenum">
              <a:rPr lang="de-DE" smtClean="0"/>
              <a:pPr/>
              <a:t>9</a:t>
            </a:fld>
            <a:endParaRPr lang="de-DE"/>
          </a:p>
        </p:txBody>
      </p:sp>
    </p:spTree>
    <p:extLst>
      <p:ext uri="{BB962C8B-B14F-4D97-AF65-F5344CB8AC3E}">
        <p14:creationId xmlns:p14="http://schemas.microsoft.com/office/powerpoint/2010/main" val="176785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8AD51-7F65-439C-ABA6-7F947E3DE99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F6D1C09-72AD-4E5E-9F87-59CAADF86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E870798-2FEE-4B47-9A4B-1EF27AD63CBF}"/>
              </a:ext>
            </a:extLst>
          </p:cNvPr>
          <p:cNvSpPr>
            <a:spLocks noGrp="1"/>
          </p:cNvSpPr>
          <p:nvPr>
            <p:ph type="dt" sz="half" idx="10"/>
          </p:nvPr>
        </p:nvSpPr>
        <p:spPr/>
        <p:txBody>
          <a:bodyPr/>
          <a:lstStyle/>
          <a:p>
            <a:fld id="{1A7B2325-BC21-42D3-B4D4-1D5F93BB2ADC}" type="datetime1">
              <a:rPr lang="de-DE" smtClean="0"/>
              <a:pPr/>
              <a:t>02.05.21</a:t>
            </a:fld>
            <a:endParaRPr lang="de-DE"/>
          </a:p>
        </p:txBody>
      </p:sp>
      <p:sp>
        <p:nvSpPr>
          <p:cNvPr id="5" name="Fußzeilenplatzhalter 4">
            <a:extLst>
              <a:ext uri="{FF2B5EF4-FFF2-40B4-BE49-F238E27FC236}">
                <a16:creationId xmlns:a16="http://schemas.microsoft.com/office/drawing/2014/main" id="{DF2D1ED1-A1B0-4EC9-B212-9A156E8D80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E8F94D-1355-4102-B8CB-77B3FAE0961A}"/>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339539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AB8DE-7987-408E-8C34-A6B32B12593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230CA27-93FA-4A9E-8E21-814424F5A31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F0BA833-9A85-49EC-9522-5EC2D35E3155}"/>
              </a:ext>
            </a:extLst>
          </p:cNvPr>
          <p:cNvSpPr>
            <a:spLocks noGrp="1"/>
          </p:cNvSpPr>
          <p:nvPr>
            <p:ph type="dt" sz="half" idx="10"/>
          </p:nvPr>
        </p:nvSpPr>
        <p:spPr/>
        <p:txBody>
          <a:bodyPr/>
          <a:lstStyle/>
          <a:p>
            <a:fld id="{5D4C63E9-0BAF-4D44-B318-FCC46A0D8C8C}" type="datetime1">
              <a:rPr lang="de-DE" smtClean="0"/>
              <a:pPr/>
              <a:t>02.05.21</a:t>
            </a:fld>
            <a:endParaRPr lang="de-DE"/>
          </a:p>
        </p:txBody>
      </p:sp>
      <p:sp>
        <p:nvSpPr>
          <p:cNvPr id="5" name="Fußzeilenplatzhalter 4">
            <a:extLst>
              <a:ext uri="{FF2B5EF4-FFF2-40B4-BE49-F238E27FC236}">
                <a16:creationId xmlns:a16="http://schemas.microsoft.com/office/drawing/2014/main" id="{3DD96390-0933-4118-A847-3566BD8383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7A24D6A-6BA2-469A-9A9B-CE2CB1C5B712}"/>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24944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B3816EE-218D-42D5-919B-189C5C50C9C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F6D183D-5551-424D-9345-AC150004267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E97B50B-4E1F-43A3-8E90-5896B6F26C43}"/>
              </a:ext>
            </a:extLst>
          </p:cNvPr>
          <p:cNvSpPr>
            <a:spLocks noGrp="1"/>
          </p:cNvSpPr>
          <p:nvPr>
            <p:ph type="dt" sz="half" idx="10"/>
          </p:nvPr>
        </p:nvSpPr>
        <p:spPr/>
        <p:txBody>
          <a:bodyPr/>
          <a:lstStyle/>
          <a:p>
            <a:fld id="{B308C812-520B-40F5-86C3-312E5F721D44}" type="datetime1">
              <a:rPr lang="de-DE" smtClean="0"/>
              <a:pPr/>
              <a:t>02.05.21</a:t>
            </a:fld>
            <a:endParaRPr lang="de-DE"/>
          </a:p>
        </p:txBody>
      </p:sp>
      <p:sp>
        <p:nvSpPr>
          <p:cNvPr id="5" name="Fußzeilenplatzhalter 4">
            <a:extLst>
              <a:ext uri="{FF2B5EF4-FFF2-40B4-BE49-F238E27FC236}">
                <a16:creationId xmlns:a16="http://schemas.microsoft.com/office/drawing/2014/main" id="{A81B298E-67DC-4DEF-8E56-E7D78B1EB62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2E63C7E-2326-4D60-9F67-1C952E1340AE}"/>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79815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pPr/>
              <a:t>‹Nr.›</a:t>
            </a:fld>
            <a:endParaRPr lang="en-US"/>
          </a:p>
        </p:txBody>
      </p:sp>
    </p:spTree>
    <p:extLst>
      <p:ext uri="{BB962C8B-B14F-4D97-AF65-F5344CB8AC3E}">
        <p14:creationId xmlns:p14="http://schemas.microsoft.com/office/powerpoint/2010/main" val="91670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7794A-D481-4067-9158-1A2F0776A4B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F6A568B-FB3E-4E22-86D9-F6F1D5AD478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7F3CBAB-D36B-4C5A-BA43-022FAE64CC6A}"/>
              </a:ext>
            </a:extLst>
          </p:cNvPr>
          <p:cNvSpPr>
            <a:spLocks noGrp="1"/>
          </p:cNvSpPr>
          <p:nvPr>
            <p:ph type="dt" sz="half" idx="10"/>
          </p:nvPr>
        </p:nvSpPr>
        <p:spPr/>
        <p:txBody>
          <a:bodyPr/>
          <a:lstStyle/>
          <a:p>
            <a:fld id="{C51476F4-FEE3-4945-A038-D37FA71EB936}" type="datetime1">
              <a:rPr lang="de-DE" smtClean="0"/>
              <a:pPr/>
              <a:t>02.05.21</a:t>
            </a:fld>
            <a:endParaRPr lang="de-DE"/>
          </a:p>
        </p:txBody>
      </p:sp>
      <p:sp>
        <p:nvSpPr>
          <p:cNvPr id="5" name="Fußzeilenplatzhalter 4">
            <a:extLst>
              <a:ext uri="{FF2B5EF4-FFF2-40B4-BE49-F238E27FC236}">
                <a16:creationId xmlns:a16="http://schemas.microsoft.com/office/drawing/2014/main" id="{1E835229-5C78-4CE7-A6EA-B89E6823616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A8D442E-602A-46FB-A09A-9954043194AD}"/>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168370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4FA82-CDCC-4DCF-902E-E66ABB6AD4F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1B30326-F4BB-466A-9065-DFC773AC0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AD2044-22AE-4ECB-B121-3164EA0406C2}"/>
              </a:ext>
            </a:extLst>
          </p:cNvPr>
          <p:cNvSpPr>
            <a:spLocks noGrp="1"/>
          </p:cNvSpPr>
          <p:nvPr>
            <p:ph type="dt" sz="half" idx="10"/>
          </p:nvPr>
        </p:nvSpPr>
        <p:spPr/>
        <p:txBody>
          <a:bodyPr/>
          <a:lstStyle/>
          <a:p>
            <a:fld id="{26F2C87D-DA52-4333-B0BA-7C9035DAC5CD}" type="datetime1">
              <a:rPr lang="de-DE" smtClean="0"/>
              <a:pPr/>
              <a:t>02.05.21</a:t>
            </a:fld>
            <a:endParaRPr lang="de-DE"/>
          </a:p>
        </p:txBody>
      </p:sp>
      <p:sp>
        <p:nvSpPr>
          <p:cNvPr id="5" name="Fußzeilenplatzhalter 4">
            <a:extLst>
              <a:ext uri="{FF2B5EF4-FFF2-40B4-BE49-F238E27FC236}">
                <a16:creationId xmlns:a16="http://schemas.microsoft.com/office/drawing/2014/main" id="{499E9E9F-1BA8-4C75-895E-EBC5B1AB739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40F067-61B5-4B9D-B50D-2B4029E9AE0B}"/>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138535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8E73A-E805-4E2C-BB11-15DA388DC8D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74B41A2-697D-4000-8650-2A4FAFE75CB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19BA42F-C8CE-4F0F-9F30-D729EA74DD1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B894152-B847-49A3-BDD3-4D300DBB8CFB}"/>
              </a:ext>
            </a:extLst>
          </p:cNvPr>
          <p:cNvSpPr>
            <a:spLocks noGrp="1"/>
          </p:cNvSpPr>
          <p:nvPr>
            <p:ph type="dt" sz="half" idx="10"/>
          </p:nvPr>
        </p:nvSpPr>
        <p:spPr/>
        <p:txBody>
          <a:bodyPr/>
          <a:lstStyle/>
          <a:p>
            <a:fld id="{E301BBA4-D246-457A-A08A-74A15BE89243}" type="datetime1">
              <a:rPr lang="de-DE" smtClean="0"/>
              <a:pPr/>
              <a:t>02.05.21</a:t>
            </a:fld>
            <a:endParaRPr lang="de-DE"/>
          </a:p>
        </p:txBody>
      </p:sp>
      <p:sp>
        <p:nvSpPr>
          <p:cNvPr id="6" name="Fußzeilenplatzhalter 5">
            <a:extLst>
              <a:ext uri="{FF2B5EF4-FFF2-40B4-BE49-F238E27FC236}">
                <a16:creationId xmlns:a16="http://schemas.microsoft.com/office/drawing/2014/main" id="{50245A27-87AA-4B5C-BE1A-372CC8ACE01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82CE7F7-0AF1-4BE3-BFA6-D57DAE659870}"/>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316752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7A7A6-872D-463F-836F-5FC6C4EE6B7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F986A6B-9CCD-44F0-933F-6295D27D66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CCFD1BD-AD4A-417E-BCDB-3F7D18E7264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D31568E-41BB-4B46-865F-BB9C62AAF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97D2EE9-D5EC-496E-9230-A8E9647BCAC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A225269-1FD4-4FB2-A5D4-82CBD7874583}"/>
              </a:ext>
            </a:extLst>
          </p:cNvPr>
          <p:cNvSpPr>
            <a:spLocks noGrp="1"/>
          </p:cNvSpPr>
          <p:nvPr>
            <p:ph type="dt" sz="half" idx="10"/>
          </p:nvPr>
        </p:nvSpPr>
        <p:spPr/>
        <p:txBody>
          <a:bodyPr/>
          <a:lstStyle/>
          <a:p>
            <a:fld id="{786F058F-7A10-48E8-9452-D031E71D2B55}" type="datetime1">
              <a:rPr lang="de-DE" smtClean="0"/>
              <a:pPr/>
              <a:t>02.05.21</a:t>
            </a:fld>
            <a:endParaRPr lang="de-DE"/>
          </a:p>
        </p:txBody>
      </p:sp>
      <p:sp>
        <p:nvSpPr>
          <p:cNvPr id="8" name="Fußzeilenplatzhalter 7">
            <a:extLst>
              <a:ext uri="{FF2B5EF4-FFF2-40B4-BE49-F238E27FC236}">
                <a16:creationId xmlns:a16="http://schemas.microsoft.com/office/drawing/2014/main" id="{5E216FA2-2B7F-4010-853F-A65D1985578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7151941-82BA-49BC-881A-CE402F9B5140}"/>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407759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EF4A1-903C-42F7-B468-52104707E7F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03FB01F-AB8B-4189-8747-7FF451339E88}"/>
              </a:ext>
            </a:extLst>
          </p:cNvPr>
          <p:cNvSpPr>
            <a:spLocks noGrp="1"/>
          </p:cNvSpPr>
          <p:nvPr>
            <p:ph type="dt" sz="half" idx="10"/>
          </p:nvPr>
        </p:nvSpPr>
        <p:spPr/>
        <p:txBody>
          <a:bodyPr/>
          <a:lstStyle/>
          <a:p>
            <a:fld id="{B40EA490-FE60-4D86-B4E2-94D6DB77AD5F}" type="datetime1">
              <a:rPr lang="de-DE" smtClean="0"/>
              <a:pPr/>
              <a:t>02.05.21</a:t>
            </a:fld>
            <a:endParaRPr lang="de-DE"/>
          </a:p>
        </p:txBody>
      </p:sp>
      <p:sp>
        <p:nvSpPr>
          <p:cNvPr id="4" name="Fußzeilenplatzhalter 3">
            <a:extLst>
              <a:ext uri="{FF2B5EF4-FFF2-40B4-BE49-F238E27FC236}">
                <a16:creationId xmlns:a16="http://schemas.microsoft.com/office/drawing/2014/main" id="{594A2F2A-EC1C-4AAC-93BC-BEDBCB8486E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46F63AC-731B-4E5E-A29F-856F8D2374E7}"/>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389652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2C3396-C48B-4B84-992A-F080962B536B}"/>
              </a:ext>
            </a:extLst>
          </p:cNvPr>
          <p:cNvSpPr>
            <a:spLocks noGrp="1"/>
          </p:cNvSpPr>
          <p:nvPr>
            <p:ph type="dt" sz="half" idx="10"/>
          </p:nvPr>
        </p:nvSpPr>
        <p:spPr/>
        <p:txBody>
          <a:bodyPr/>
          <a:lstStyle/>
          <a:p>
            <a:fld id="{82CDEC51-91C0-4804-8C9D-8700F231E12D}" type="datetime1">
              <a:rPr lang="de-DE" smtClean="0"/>
              <a:pPr/>
              <a:t>02.05.21</a:t>
            </a:fld>
            <a:endParaRPr lang="de-DE"/>
          </a:p>
        </p:txBody>
      </p:sp>
      <p:sp>
        <p:nvSpPr>
          <p:cNvPr id="3" name="Fußzeilenplatzhalter 2">
            <a:extLst>
              <a:ext uri="{FF2B5EF4-FFF2-40B4-BE49-F238E27FC236}">
                <a16:creationId xmlns:a16="http://schemas.microsoft.com/office/drawing/2014/main" id="{CD1D6BFA-7C2F-4A7F-80D7-DE4DD88AD4D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BD71032-162A-4EE2-B7C9-C675E871BBCB}"/>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155519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CB56A-1A47-4253-A95A-59029B4079E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5B0A12D-3E2B-4D06-A870-B607D20CE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9C04C3A-667B-42EE-9A44-81C2506C6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62B5A5E-AFAB-44B3-8EA4-1A1DD12E6541}"/>
              </a:ext>
            </a:extLst>
          </p:cNvPr>
          <p:cNvSpPr>
            <a:spLocks noGrp="1"/>
          </p:cNvSpPr>
          <p:nvPr>
            <p:ph type="dt" sz="half" idx="10"/>
          </p:nvPr>
        </p:nvSpPr>
        <p:spPr/>
        <p:txBody>
          <a:bodyPr/>
          <a:lstStyle/>
          <a:p>
            <a:fld id="{66F95E02-DE40-4A89-92CD-B9A93F12A348}" type="datetime1">
              <a:rPr lang="de-DE" smtClean="0"/>
              <a:pPr/>
              <a:t>02.05.21</a:t>
            </a:fld>
            <a:endParaRPr lang="de-DE"/>
          </a:p>
        </p:txBody>
      </p:sp>
      <p:sp>
        <p:nvSpPr>
          <p:cNvPr id="6" name="Fußzeilenplatzhalter 5">
            <a:extLst>
              <a:ext uri="{FF2B5EF4-FFF2-40B4-BE49-F238E27FC236}">
                <a16:creationId xmlns:a16="http://schemas.microsoft.com/office/drawing/2014/main" id="{49257CD9-2E3B-471E-8CE9-65B4C585D52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41F2D5F-D695-4BAD-8448-0E718CF17612}"/>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131798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0CAF5-02B4-4091-B5CA-205D0C25040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82588DB-5789-422D-879B-5C014DC2C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067C703-FA82-4115-8BB1-6423FE0BE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D2AE557-21D7-426D-B429-479EDE597B9B}"/>
              </a:ext>
            </a:extLst>
          </p:cNvPr>
          <p:cNvSpPr>
            <a:spLocks noGrp="1"/>
          </p:cNvSpPr>
          <p:nvPr>
            <p:ph type="dt" sz="half" idx="10"/>
          </p:nvPr>
        </p:nvSpPr>
        <p:spPr/>
        <p:txBody>
          <a:bodyPr/>
          <a:lstStyle/>
          <a:p>
            <a:fld id="{B2C2861B-E6D1-4C6C-8B9D-1275A6A94879}" type="datetime1">
              <a:rPr lang="de-DE" smtClean="0"/>
              <a:pPr/>
              <a:t>02.05.21</a:t>
            </a:fld>
            <a:endParaRPr lang="de-DE"/>
          </a:p>
        </p:txBody>
      </p:sp>
      <p:sp>
        <p:nvSpPr>
          <p:cNvPr id="6" name="Fußzeilenplatzhalter 5">
            <a:extLst>
              <a:ext uri="{FF2B5EF4-FFF2-40B4-BE49-F238E27FC236}">
                <a16:creationId xmlns:a16="http://schemas.microsoft.com/office/drawing/2014/main" id="{78BFA1A0-BB85-424F-9BF1-86CC93637D5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8A699B4-5EAB-4D16-A368-F1CC752026C6}"/>
              </a:ext>
            </a:extLst>
          </p:cNvPr>
          <p:cNvSpPr>
            <a:spLocks noGrp="1"/>
          </p:cNvSpPr>
          <p:nvPr>
            <p:ph type="sldNum" sz="quarter" idx="12"/>
          </p:nvPr>
        </p:nvSpPr>
        <p:spPr/>
        <p:txBody>
          <a:bodyPr/>
          <a:lstStyle/>
          <a:p>
            <a:fld id="{813A7C90-EAC6-4FB7-B308-D5D7D53CF889}" type="slidenum">
              <a:rPr lang="de-DE" smtClean="0"/>
              <a:pPr/>
              <a:t>‹Nr.›</a:t>
            </a:fld>
            <a:endParaRPr lang="de-DE"/>
          </a:p>
        </p:txBody>
      </p:sp>
    </p:spTree>
    <p:extLst>
      <p:ext uri="{BB962C8B-B14F-4D97-AF65-F5344CB8AC3E}">
        <p14:creationId xmlns:p14="http://schemas.microsoft.com/office/powerpoint/2010/main" val="399091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BF3685A-AAE1-4044-B4D6-2DE7537DB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B471EFC-7551-48AC-9140-2C75EFE74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C4D35DD-AF01-4C92-9BAF-893E8BF43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4B682-69E1-4C81-AF09-97E99466E1B6}" type="datetime1">
              <a:rPr lang="de-DE" smtClean="0"/>
              <a:pPr/>
              <a:t>02.05.21</a:t>
            </a:fld>
            <a:endParaRPr lang="de-DE"/>
          </a:p>
        </p:txBody>
      </p:sp>
      <p:sp>
        <p:nvSpPr>
          <p:cNvPr id="5" name="Fußzeilenplatzhalter 4">
            <a:extLst>
              <a:ext uri="{FF2B5EF4-FFF2-40B4-BE49-F238E27FC236}">
                <a16:creationId xmlns:a16="http://schemas.microsoft.com/office/drawing/2014/main" id="{9C20FFE7-3959-4004-88BD-5EEBD16C9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F401BB1-A938-4A82-9F0B-5A3B3F75A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A7C90-EAC6-4FB7-B308-D5D7D53CF889}" type="slidenum">
              <a:rPr lang="de-DE" smtClean="0"/>
              <a:pPr/>
              <a:t>‹Nr.›</a:t>
            </a:fld>
            <a:endParaRPr lang="de-DE"/>
          </a:p>
        </p:txBody>
      </p:sp>
    </p:spTree>
    <p:extLst>
      <p:ext uri="{BB962C8B-B14F-4D97-AF65-F5344CB8AC3E}">
        <p14:creationId xmlns:p14="http://schemas.microsoft.com/office/powerpoint/2010/main" val="123176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www.lebenswertes-oeschingen.de/" TargetMode="External"/><Relationship Id="rId3" Type="http://schemas.openxmlformats.org/officeDocument/2006/relationships/image" Target="../media/image4.jpeg"/><Relationship Id="rId7" Type="http://schemas.openxmlformats.org/officeDocument/2006/relationships/hyperlink" Target="mailto:info@lebenswertes-oeschingen.de"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nachbarschaftshilfe-moessingen.de/" TargetMode="External"/><Relationship Id="rId4" Type="http://schemas.openxmlformats.org/officeDocument/2006/relationships/hyperlink" Target="mailto:kontakt@nachbarschaftshilfe-moessingen.de" TargetMode="Externa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4">
            <a:extLst>
              <a:ext uri="{FF2B5EF4-FFF2-40B4-BE49-F238E27FC236}">
                <a16:creationId xmlns:a16="http://schemas.microsoft.com/office/drawing/2014/main" id="{A8330FFF-220B-4F57-B0AE-84B480DBC8FB}"/>
              </a:ext>
            </a:extLst>
          </p:cNvPr>
          <p:cNvPicPr preferRelativeResize="0">
            <a:picLocks noChangeAspect="1"/>
          </p:cNvPicPr>
          <p:nvPr/>
        </p:nvPicPr>
        <p:blipFill>
          <a:blip r:embed="rId2" cstate="print"/>
          <a:srcRect l="11344" t="19673" r="17859" b="8589"/>
          <a:stretch>
            <a:fillRect/>
          </a:stretch>
        </p:blipFill>
        <p:spPr bwMode="auto">
          <a:xfrm>
            <a:off x="1261764" y="0"/>
            <a:ext cx="3203877" cy="2051206"/>
          </a:xfrm>
          <a:prstGeom prst="rect">
            <a:avLst/>
          </a:prstGeom>
          <a:noFill/>
          <a:ln w="9525">
            <a:noFill/>
            <a:miter lim="800000"/>
            <a:headEnd/>
            <a:tailEnd/>
          </a:ln>
        </p:spPr>
      </p:pic>
      <p:pic>
        <p:nvPicPr>
          <p:cNvPr id="5" name="Grafik 4" descr="Ein Bild, das Text enthält.&#10;&#10;Automatisch generierte Beschreibung">
            <a:extLst>
              <a:ext uri="{FF2B5EF4-FFF2-40B4-BE49-F238E27FC236}">
                <a16:creationId xmlns:a16="http://schemas.microsoft.com/office/drawing/2014/main" id="{0E4C6B9D-31CF-4804-8C3B-D282F67B09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86" r="-3" b="-3"/>
          <a:stretch/>
        </p:blipFill>
        <p:spPr>
          <a:xfrm>
            <a:off x="8744505" y="3866694"/>
            <a:ext cx="2184582" cy="2387974"/>
          </a:xfrm>
          <a:prstGeom prst="rect">
            <a:avLst/>
          </a:prstGeom>
          <a:effectLst>
            <a:outerShdw blurRad="406400" dist="317500" dir="5400000" sx="89000" sy="89000" rotWithShape="0">
              <a:prstClr val="black">
                <a:alpha val="15000"/>
              </a:prstClr>
            </a:outerShdw>
          </a:effectLst>
        </p:spPr>
      </p:pic>
      <p:pic>
        <p:nvPicPr>
          <p:cNvPr id="1026" name="Picture 2">
            <a:extLst>
              <a:ext uri="{FF2B5EF4-FFF2-40B4-BE49-F238E27FC236}">
                <a16:creationId xmlns:a16="http://schemas.microsoft.com/office/drawing/2014/main" id="{3404CF4B-4374-4C37-9236-D1A73E58E7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1897" y="395069"/>
            <a:ext cx="4313575" cy="1544013"/>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7FFC9EFD-75F0-409A-8020-33F21B112D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828" y="4419734"/>
            <a:ext cx="6665079" cy="1213775"/>
          </a:xfrm>
          <a:prstGeom prst="rect">
            <a:avLst/>
          </a:prstGeom>
        </p:spPr>
      </p:pic>
      <p:sp>
        <p:nvSpPr>
          <p:cNvPr id="8" name="Pfeil: nach oben gekrümmt 7">
            <a:extLst>
              <a:ext uri="{FF2B5EF4-FFF2-40B4-BE49-F238E27FC236}">
                <a16:creationId xmlns:a16="http://schemas.microsoft.com/office/drawing/2014/main" id="{3E63CD42-0681-4823-8E99-5AAFACEA6B98}"/>
              </a:ext>
            </a:extLst>
          </p:cNvPr>
          <p:cNvSpPr/>
          <p:nvPr/>
        </p:nvSpPr>
        <p:spPr>
          <a:xfrm>
            <a:off x="5605135" y="5931824"/>
            <a:ext cx="2683150" cy="493060"/>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Pfeil: nach oben gekrümmt 9">
            <a:extLst>
              <a:ext uri="{FF2B5EF4-FFF2-40B4-BE49-F238E27FC236}">
                <a16:creationId xmlns:a16="http://schemas.microsoft.com/office/drawing/2014/main" id="{057AEB63-9B5C-4EE6-99CC-16140707BF5A}"/>
              </a:ext>
            </a:extLst>
          </p:cNvPr>
          <p:cNvSpPr/>
          <p:nvPr/>
        </p:nvSpPr>
        <p:spPr>
          <a:xfrm rot="16468280">
            <a:off x="10130071" y="2977889"/>
            <a:ext cx="2510472" cy="493060"/>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Pfeil: nach oben gekrümmt 10">
            <a:extLst>
              <a:ext uri="{FF2B5EF4-FFF2-40B4-BE49-F238E27FC236}">
                <a16:creationId xmlns:a16="http://schemas.microsoft.com/office/drawing/2014/main" id="{A55E3493-FD0B-415B-B768-791895E586EB}"/>
              </a:ext>
            </a:extLst>
          </p:cNvPr>
          <p:cNvSpPr/>
          <p:nvPr/>
        </p:nvSpPr>
        <p:spPr>
          <a:xfrm rot="10800000">
            <a:off x="4720827" y="231974"/>
            <a:ext cx="2840854" cy="493060"/>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6">
                  <a:lumMod val="50000"/>
                </a:schemeClr>
              </a:solidFill>
              <a:highlight>
                <a:srgbClr val="008000"/>
              </a:highlight>
            </a:endParaRPr>
          </a:p>
        </p:txBody>
      </p:sp>
      <p:sp>
        <p:nvSpPr>
          <p:cNvPr id="12" name="Pfeil: nach oben gekrümmt 11">
            <a:extLst>
              <a:ext uri="{FF2B5EF4-FFF2-40B4-BE49-F238E27FC236}">
                <a16:creationId xmlns:a16="http://schemas.microsoft.com/office/drawing/2014/main" id="{0D104A1F-89DA-48FE-BAE7-0E4C5724B70B}"/>
              </a:ext>
            </a:extLst>
          </p:cNvPr>
          <p:cNvSpPr/>
          <p:nvPr/>
        </p:nvSpPr>
        <p:spPr>
          <a:xfrm rot="6338598">
            <a:off x="193021" y="2637798"/>
            <a:ext cx="2371715" cy="493060"/>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50000"/>
                </a:schemeClr>
              </a:solidFill>
            </a:endParaRPr>
          </a:p>
        </p:txBody>
      </p:sp>
      <p:sp>
        <p:nvSpPr>
          <p:cNvPr id="9" name="Textfeld 8">
            <a:extLst>
              <a:ext uri="{FF2B5EF4-FFF2-40B4-BE49-F238E27FC236}">
                <a16:creationId xmlns:a16="http://schemas.microsoft.com/office/drawing/2014/main" id="{4CE4C774-C3BF-40EC-8124-9782606F373E}"/>
              </a:ext>
            </a:extLst>
          </p:cNvPr>
          <p:cNvSpPr txBox="1"/>
          <p:nvPr/>
        </p:nvSpPr>
        <p:spPr>
          <a:xfrm>
            <a:off x="2362223" y="2719791"/>
            <a:ext cx="7260455" cy="1200329"/>
          </a:xfrm>
          <a:prstGeom prst="rect">
            <a:avLst/>
          </a:prstGeom>
          <a:noFill/>
        </p:spPr>
        <p:txBody>
          <a:bodyPr wrap="square" rtlCol="0">
            <a:spAutoFit/>
          </a:bodyPr>
          <a:lstStyle/>
          <a:p>
            <a:r>
              <a:rPr lang="de-DE" sz="2400" b="1" dirty="0">
                <a:solidFill>
                  <a:srgbClr val="FF0000"/>
                </a:solidFill>
              </a:rPr>
              <a:t>QUARTIERSIMPULSE</a:t>
            </a:r>
            <a:r>
              <a:rPr lang="de-DE" sz="2400" b="1" dirty="0">
                <a:solidFill>
                  <a:schemeClr val="accent6">
                    <a:lumMod val="50000"/>
                  </a:schemeClr>
                </a:solidFill>
              </a:rPr>
              <a:t> – ein Impuls für GEMEINSCHAFTLICHES Handeln mit Bürger*innen für Bürger*innen im Quartier MÖSSINGEN</a:t>
            </a:r>
          </a:p>
        </p:txBody>
      </p:sp>
      <p:sp>
        <p:nvSpPr>
          <p:cNvPr id="13" name="Textfeld 12"/>
          <p:cNvSpPr txBox="1"/>
          <p:nvPr/>
        </p:nvSpPr>
        <p:spPr>
          <a:xfrm>
            <a:off x="3524866" y="1932039"/>
            <a:ext cx="6017342" cy="584775"/>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sz="3200" b="1" dirty="0">
                <a:solidFill>
                  <a:srgbClr val="FF0000"/>
                </a:solidFill>
              </a:rPr>
              <a:t>MITEINANDER    IN    MÖSSINGEN</a:t>
            </a:r>
          </a:p>
        </p:txBody>
      </p:sp>
    </p:spTree>
    <p:extLst>
      <p:ext uri="{BB962C8B-B14F-4D97-AF65-F5344CB8AC3E}">
        <p14:creationId xmlns:p14="http://schemas.microsoft.com/office/powerpoint/2010/main" val="314487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82" y="272408"/>
            <a:ext cx="10515600" cy="1325563"/>
          </a:xfrm>
        </p:spPr>
        <p:txBody>
          <a:bodyPr>
            <a:normAutofit/>
          </a:bodyPr>
          <a:lstStyle/>
          <a:p>
            <a:r>
              <a:rPr lang="de-DE" sz="3200" dirty="0"/>
              <a:t>und ein hoher aktueller Unterstützungsbedarf</a:t>
            </a:r>
            <a:endParaRPr sz="3200" dirty="0"/>
          </a:p>
        </p:txBody>
      </p:sp>
      <p:pic>
        <p:nvPicPr>
          <p:cNvPr id="4" name="Picture 3" descr="chart5139871280.png"/>
          <p:cNvPicPr>
            <a:picLocks noChangeAspect="1"/>
          </p:cNvPicPr>
          <p:nvPr/>
        </p:nvPicPr>
        <p:blipFill>
          <a:blip r:embed="rId2" cstate="print"/>
          <a:stretch>
            <a:fillRect/>
          </a:stretch>
        </p:blipFill>
        <p:spPr>
          <a:xfrm>
            <a:off x="376084" y="1676228"/>
            <a:ext cx="10218173" cy="4816647"/>
          </a:xfrm>
          <a:prstGeom prst="rect">
            <a:avLst/>
          </a:prstGeom>
        </p:spPr>
      </p:pic>
      <p:sp>
        <p:nvSpPr>
          <p:cNvPr id="5" name="Textfeld 4">
            <a:extLst>
              <a:ext uri="{FF2B5EF4-FFF2-40B4-BE49-F238E27FC236}">
                <a16:creationId xmlns:a16="http://schemas.microsoft.com/office/drawing/2014/main" id="{50E8F824-B5B7-480A-91FA-DCCB9B890AEA}"/>
              </a:ext>
            </a:extLst>
          </p:cNvPr>
          <p:cNvSpPr txBox="1"/>
          <p:nvPr/>
        </p:nvSpPr>
        <p:spPr>
          <a:xfrm>
            <a:off x="7961671" y="1664270"/>
            <a:ext cx="3854245" cy="13849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de-DE" sz="2800" dirty="0"/>
              <a:t>Die Angebote einer Nachbarschaftshilfe werden nachgefragt.</a:t>
            </a:r>
          </a:p>
        </p:txBody>
      </p:sp>
      <p:sp>
        <p:nvSpPr>
          <p:cNvPr id="6" name="Textfeld 2">
            <a:extLst>
              <a:ext uri="{FF2B5EF4-FFF2-40B4-BE49-F238E27FC236}">
                <a16:creationId xmlns:a16="http://schemas.microsoft.com/office/drawing/2014/main" id="{695468CA-2FD8-47FE-BCC6-9F22D4628FA3}"/>
              </a:ext>
            </a:extLst>
          </p:cNvPr>
          <p:cNvSpPr txBox="1"/>
          <p:nvPr/>
        </p:nvSpPr>
        <p:spPr>
          <a:xfrm>
            <a:off x="2015734" y="5272794"/>
            <a:ext cx="1268240" cy="1169551"/>
          </a:xfrm>
          <a:prstGeom prst="rect">
            <a:avLst/>
          </a:prstGeom>
          <a:solidFill>
            <a:schemeClr val="bg2">
              <a:lumMod val="90000"/>
            </a:schemeClr>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a:t>im häuslichen Bereich</a:t>
            </a:r>
          </a:p>
          <a:p>
            <a:endParaRPr lang="de-DE" sz="1400" dirty="0"/>
          </a:p>
          <a:p>
            <a:endParaRPr lang="de-DE" sz="1400" dirty="0"/>
          </a:p>
          <a:p>
            <a:endParaRPr lang="de-DE" sz="1400" dirty="0"/>
          </a:p>
        </p:txBody>
      </p:sp>
      <p:sp>
        <p:nvSpPr>
          <p:cNvPr id="7" name="Textfeld 2">
            <a:extLst>
              <a:ext uri="{FF2B5EF4-FFF2-40B4-BE49-F238E27FC236}">
                <a16:creationId xmlns:a16="http://schemas.microsoft.com/office/drawing/2014/main" id="{695468CA-2FD8-47FE-BCC6-9F22D4628FA3}"/>
              </a:ext>
            </a:extLst>
          </p:cNvPr>
          <p:cNvSpPr txBox="1"/>
          <p:nvPr/>
        </p:nvSpPr>
        <p:spPr>
          <a:xfrm>
            <a:off x="3283974" y="5272793"/>
            <a:ext cx="1268240" cy="1169551"/>
          </a:xfrm>
          <a:prstGeom prst="rect">
            <a:avLst/>
          </a:prstGeom>
          <a:solidFill>
            <a:schemeClr val="bg2">
              <a:lumMod val="90000"/>
            </a:schemeClr>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a:t>bei Garten-</a:t>
            </a:r>
          </a:p>
          <a:p>
            <a:r>
              <a:rPr lang="de-DE" sz="1400" dirty="0"/>
              <a:t>Arbeiten</a:t>
            </a:r>
          </a:p>
          <a:p>
            <a:endParaRPr lang="de-DE" sz="1400" dirty="0"/>
          </a:p>
          <a:p>
            <a:endParaRPr lang="de-DE" sz="1400" dirty="0"/>
          </a:p>
          <a:p>
            <a:endParaRPr lang="de-DE" sz="1400" dirty="0"/>
          </a:p>
        </p:txBody>
      </p:sp>
      <p:sp>
        <p:nvSpPr>
          <p:cNvPr id="8" name="Textfeld 2">
            <a:extLst>
              <a:ext uri="{FF2B5EF4-FFF2-40B4-BE49-F238E27FC236}">
                <a16:creationId xmlns:a16="http://schemas.microsoft.com/office/drawing/2014/main" id="{F99F25B5-C75F-40E9-BD3C-A3F588091971}"/>
              </a:ext>
            </a:extLst>
          </p:cNvPr>
          <p:cNvSpPr txBox="1"/>
          <p:nvPr/>
        </p:nvSpPr>
        <p:spPr>
          <a:xfrm>
            <a:off x="4597809" y="5272793"/>
            <a:ext cx="1222646" cy="1169551"/>
          </a:xfrm>
          <a:prstGeom prst="rect">
            <a:avLst/>
          </a:prstGeom>
          <a:solidFill>
            <a:schemeClr val="bg2">
              <a:lumMod val="90000"/>
            </a:schemeClr>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a:t>Für Begleit-fahrdienste z.B. Arztbesuche</a:t>
            </a:r>
          </a:p>
          <a:p>
            <a:endParaRPr lang="de-DE" sz="1400" dirty="0"/>
          </a:p>
        </p:txBody>
      </p:sp>
      <p:sp>
        <p:nvSpPr>
          <p:cNvPr id="9" name="Textfeld 2">
            <a:extLst>
              <a:ext uri="{FF2B5EF4-FFF2-40B4-BE49-F238E27FC236}">
                <a16:creationId xmlns:a16="http://schemas.microsoft.com/office/drawing/2014/main" id="{6EA8185D-353A-4877-AC69-C918A2E4198C}"/>
              </a:ext>
            </a:extLst>
          </p:cNvPr>
          <p:cNvSpPr txBox="1"/>
          <p:nvPr/>
        </p:nvSpPr>
        <p:spPr>
          <a:xfrm>
            <a:off x="5866049" y="5272792"/>
            <a:ext cx="1124685" cy="1169551"/>
          </a:xfrm>
          <a:prstGeom prst="rect">
            <a:avLst/>
          </a:prstGeom>
          <a:solidFill>
            <a:schemeClr val="bg2">
              <a:lumMod val="90000"/>
            </a:schemeClr>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a:t>Für Besuche und Begegnung zu Hause</a:t>
            </a:r>
          </a:p>
          <a:p>
            <a:endParaRPr lang="de-DE" sz="1400" dirty="0"/>
          </a:p>
        </p:txBody>
      </p:sp>
      <p:sp>
        <p:nvSpPr>
          <p:cNvPr id="10" name="Textfeld 2">
            <a:extLst>
              <a:ext uri="{FF2B5EF4-FFF2-40B4-BE49-F238E27FC236}">
                <a16:creationId xmlns:a16="http://schemas.microsoft.com/office/drawing/2014/main" id="{EEF65041-0725-49E6-9219-6CC974C04ACC}"/>
              </a:ext>
            </a:extLst>
          </p:cNvPr>
          <p:cNvSpPr txBox="1"/>
          <p:nvPr/>
        </p:nvSpPr>
        <p:spPr>
          <a:xfrm>
            <a:off x="7036329" y="5272793"/>
            <a:ext cx="1124685" cy="1169551"/>
          </a:xfrm>
          <a:prstGeom prst="rect">
            <a:avLst/>
          </a:prstGeom>
          <a:solidFill>
            <a:schemeClr val="bg2">
              <a:lumMod val="90000"/>
            </a:schemeClr>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a:t>zur beratenden Unter-stützung</a:t>
            </a:r>
          </a:p>
          <a:p>
            <a:endParaRPr lang="de-DE" sz="1400" dirty="0"/>
          </a:p>
        </p:txBody>
      </p:sp>
      <p:sp>
        <p:nvSpPr>
          <p:cNvPr id="11" name="Textfeld 2">
            <a:extLst>
              <a:ext uri="{FF2B5EF4-FFF2-40B4-BE49-F238E27FC236}">
                <a16:creationId xmlns:a16="http://schemas.microsoft.com/office/drawing/2014/main" id="{C8AABE34-270C-4062-AE22-278E143DE99B}"/>
              </a:ext>
            </a:extLst>
          </p:cNvPr>
          <p:cNvSpPr txBox="1"/>
          <p:nvPr/>
        </p:nvSpPr>
        <p:spPr>
          <a:xfrm>
            <a:off x="8206608" y="5272793"/>
            <a:ext cx="1268240" cy="1169551"/>
          </a:xfrm>
          <a:prstGeom prst="rect">
            <a:avLst/>
          </a:prstGeom>
          <a:solidFill>
            <a:schemeClr val="bg2">
              <a:lumMod val="90000"/>
            </a:schemeClr>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a:t>in Betreuung und leichter Pflege</a:t>
            </a:r>
          </a:p>
          <a:p>
            <a:endParaRPr lang="de-DE" sz="1400" dirty="0"/>
          </a:p>
          <a:p>
            <a:endParaRPr lang="de-DE" sz="1400" dirty="0"/>
          </a:p>
        </p:txBody>
      </p:sp>
      <p:sp>
        <p:nvSpPr>
          <p:cNvPr id="3" name="Foliennummernplatzhalter 2">
            <a:extLst>
              <a:ext uri="{FF2B5EF4-FFF2-40B4-BE49-F238E27FC236}">
                <a16:creationId xmlns:a16="http://schemas.microsoft.com/office/drawing/2014/main" id="{187B002C-D9DE-41AD-9759-15F56E38783B}"/>
              </a:ext>
            </a:extLst>
          </p:cNvPr>
          <p:cNvSpPr>
            <a:spLocks noGrp="1"/>
          </p:cNvSpPr>
          <p:nvPr>
            <p:ph type="sldNum" sz="quarter" idx="12"/>
          </p:nvPr>
        </p:nvSpPr>
        <p:spPr/>
        <p:txBody>
          <a:bodyPr/>
          <a:lstStyle/>
          <a:p>
            <a:fld id="{A88B48FB-E956-2048-9E74-C69E7CAA26CC}" type="slidenum">
              <a:rPr lang="en-US" smtClean="0"/>
              <a:pPr/>
              <a:t>10</a:t>
            </a:fld>
            <a:endParaRPr lang="en-US"/>
          </a:p>
        </p:txBody>
      </p:sp>
      <p:sp>
        <p:nvSpPr>
          <p:cNvPr id="12" name="Textfeld 2">
            <a:extLst>
              <a:ext uri="{FF2B5EF4-FFF2-40B4-BE49-F238E27FC236}">
                <a16:creationId xmlns:a16="http://schemas.microsoft.com/office/drawing/2014/main" id="{60D50A03-E656-40BE-A4FC-E3BB754C8DCB}"/>
              </a:ext>
            </a:extLst>
          </p:cNvPr>
          <p:cNvSpPr txBox="1"/>
          <p:nvPr/>
        </p:nvSpPr>
        <p:spPr>
          <a:xfrm>
            <a:off x="9520442" y="4422303"/>
            <a:ext cx="1268240" cy="1384995"/>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400" dirty="0"/>
          </a:p>
          <a:p>
            <a:endParaRPr lang="de-DE" sz="1400" dirty="0"/>
          </a:p>
          <a:p>
            <a:endParaRPr lang="de-DE" sz="1400" dirty="0"/>
          </a:p>
          <a:p>
            <a:endParaRPr lang="de-DE" sz="1400" dirty="0"/>
          </a:p>
          <a:p>
            <a:endParaRPr lang="de-DE" sz="1400" dirty="0"/>
          </a:p>
          <a:p>
            <a:endParaRPr lang="de-DE"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B93FE16-7ABE-419E-AA05-16335FC926DD}"/>
              </a:ext>
            </a:extLst>
          </p:cNvPr>
          <p:cNvSpPr txBox="1"/>
          <p:nvPr/>
        </p:nvSpPr>
        <p:spPr>
          <a:xfrm>
            <a:off x="613715" y="173687"/>
            <a:ext cx="10947664" cy="6863417"/>
          </a:xfrm>
          <a:prstGeom prst="rect">
            <a:avLst/>
          </a:prstGeom>
          <a:noFill/>
        </p:spPr>
        <p:txBody>
          <a:bodyPr wrap="square" rtlCol="0">
            <a:spAutoFit/>
          </a:bodyPr>
          <a:lstStyle/>
          <a:p>
            <a:r>
              <a:rPr lang="de-DE" sz="2800" b="1" dirty="0"/>
              <a:t>Bemerkenswert     =     viele „junge“ Öschinger*innen haben mitgemacht: </a:t>
            </a:r>
          </a:p>
          <a:p>
            <a:endParaRPr lang="de-DE" sz="2400" dirty="0"/>
          </a:p>
          <a:p>
            <a:pPr marL="285750" indent="-285750">
              <a:buFont typeface="Wingdings" panose="05000000000000000000" pitchFamily="2" charset="2"/>
              <a:buChar char="ü"/>
            </a:pPr>
            <a:r>
              <a:rPr lang="de-DE" sz="2400" dirty="0"/>
              <a:t>unter 50 Jährige: fast 43%!</a:t>
            </a:r>
          </a:p>
          <a:p>
            <a:pPr marL="285750" indent="-285750">
              <a:buFont typeface="Wingdings" panose="05000000000000000000" pitchFamily="2" charset="2"/>
              <a:buChar char="ü"/>
            </a:pPr>
            <a:r>
              <a:rPr lang="de-DE" sz="2400" dirty="0"/>
              <a:t>Baby Boomer und junge Rentner: fast 37%!</a:t>
            </a:r>
          </a:p>
          <a:p>
            <a:pPr marL="285750" indent="-285750">
              <a:buFont typeface="Wingdings" panose="05000000000000000000" pitchFamily="2" charset="2"/>
              <a:buChar char="ü"/>
            </a:pPr>
            <a:r>
              <a:rPr lang="de-DE" sz="2400" dirty="0"/>
              <a:t>über 70 Jährige: 22%!</a:t>
            </a:r>
          </a:p>
          <a:p>
            <a:pPr marL="285750" indent="-285750">
              <a:buFont typeface="Wingdings" panose="05000000000000000000" pitchFamily="2" charset="2"/>
              <a:buChar char="ü"/>
            </a:pPr>
            <a:endParaRPr lang="de-DE" sz="2400" dirty="0"/>
          </a:p>
          <a:p>
            <a:r>
              <a:rPr lang="de-DE" sz="2800" b="1" dirty="0"/>
              <a:t>Das bedeutet: </a:t>
            </a:r>
          </a:p>
          <a:p>
            <a:pPr marL="285750" indent="-285750">
              <a:buFont typeface="Wingdings" panose="05000000000000000000" pitchFamily="2" charset="2"/>
              <a:buChar char="ü"/>
            </a:pPr>
            <a:endParaRPr lang="de-DE" sz="2400" dirty="0"/>
          </a:p>
          <a:p>
            <a:pPr marL="285750" indent="-285750">
              <a:buFont typeface="Wingdings" panose="05000000000000000000" pitchFamily="2" charset="2"/>
              <a:buChar char="ü"/>
            </a:pPr>
            <a:r>
              <a:rPr lang="de-DE" sz="2400" dirty="0"/>
              <a:t>sehr großes Potential an Menschen, die interessiert sind, Öschingen noch lebenswerter zu gestalten</a:t>
            </a:r>
          </a:p>
          <a:p>
            <a:pPr marL="285750" indent="-285750">
              <a:buFont typeface="Wingdings" panose="05000000000000000000" pitchFamily="2" charset="2"/>
              <a:buChar char="ü"/>
            </a:pPr>
            <a:endParaRPr lang="de-DE" sz="2400" dirty="0"/>
          </a:p>
          <a:p>
            <a:pPr marL="285750" indent="-285750">
              <a:buFont typeface="Wingdings" panose="05000000000000000000" pitchFamily="2" charset="2"/>
              <a:buChar char="ü"/>
            </a:pPr>
            <a:r>
              <a:rPr lang="de-DE" sz="2400" dirty="0"/>
              <a:t>die gemischte Altersstruktur deutet auf generationsübergreifendes Interesse </a:t>
            </a:r>
          </a:p>
          <a:p>
            <a:r>
              <a:rPr lang="de-DE" sz="2400" dirty="0"/>
              <a:t> 			– sowohl ganz Junge , als auch ganz Alte</a:t>
            </a:r>
          </a:p>
          <a:p>
            <a:pPr marL="285750" indent="-285750">
              <a:buFont typeface="Wingdings" panose="05000000000000000000" pitchFamily="2" charset="2"/>
              <a:buChar char="ü"/>
            </a:pPr>
            <a:endParaRPr lang="de-DE" sz="2400" dirty="0"/>
          </a:p>
          <a:p>
            <a:pPr marL="285750" indent="-285750">
              <a:buFont typeface="Wingdings" panose="05000000000000000000" pitchFamily="2" charset="2"/>
              <a:buChar char="ü"/>
            </a:pPr>
            <a:r>
              <a:rPr lang="de-DE" sz="2400" dirty="0"/>
              <a:t>Es besteht ein Bedarf an kurz-mittel- und langfristigen Angeboten/Umsetzung von Konzepten für die verschiedenen (Alters-) Lebensphasen</a:t>
            </a:r>
          </a:p>
          <a:p>
            <a:pPr marL="285750" indent="-285750">
              <a:buFontTx/>
              <a:buChar char="-"/>
            </a:pPr>
            <a:endParaRPr lang="de-DE" sz="2400" dirty="0"/>
          </a:p>
          <a:p>
            <a:endParaRPr lang="de-DE" sz="2400" dirty="0"/>
          </a:p>
        </p:txBody>
      </p:sp>
      <p:sp>
        <p:nvSpPr>
          <p:cNvPr id="2" name="Foliennummernplatzhalter 1">
            <a:extLst>
              <a:ext uri="{FF2B5EF4-FFF2-40B4-BE49-F238E27FC236}">
                <a16:creationId xmlns:a16="http://schemas.microsoft.com/office/drawing/2014/main" id="{B7263961-6EE5-4FFF-BFE2-021BA861F5FC}"/>
              </a:ext>
            </a:extLst>
          </p:cNvPr>
          <p:cNvSpPr>
            <a:spLocks noGrp="1"/>
          </p:cNvSpPr>
          <p:nvPr>
            <p:ph type="sldNum" sz="quarter" idx="12"/>
          </p:nvPr>
        </p:nvSpPr>
        <p:spPr/>
        <p:txBody>
          <a:bodyPr/>
          <a:lstStyle/>
          <a:p>
            <a:fld id="{813A7C90-EAC6-4FB7-B308-D5D7D53CF889}" type="slidenum">
              <a:rPr lang="de-DE" smtClean="0"/>
              <a:pPr/>
              <a:t>11</a:t>
            </a:fld>
            <a:endParaRPr lang="de-DE"/>
          </a:p>
        </p:txBody>
      </p:sp>
    </p:spTree>
    <p:extLst>
      <p:ext uri="{BB962C8B-B14F-4D97-AF65-F5344CB8AC3E}">
        <p14:creationId xmlns:p14="http://schemas.microsoft.com/office/powerpoint/2010/main" val="164675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1F66F-CA6F-40B2-A50C-04040DBE7A86}"/>
              </a:ext>
            </a:extLst>
          </p:cNvPr>
          <p:cNvSpPr>
            <a:spLocks noGrp="1"/>
          </p:cNvSpPr>
          <p:nvPr>
            <p:ph type="title"/>
          </p:nvPr>
        </p:nvSpPr>
        <p:spPr>
          <a:xfrm>
            <a:off x="720214" y="0"/>
            <a:ext cx="10515600" cy="1325563"/>
          </a:xfrm>
        </p:spPr>
        <p:txBody>
          <a:bodyPr>
            <a:normAutofit/>
          </a:bodyPr>
          <a:lstStyle/>
          <a:p>
            <a:r>
              <a:rPr lang="de-DE" sz="3200" dirty="0"/>
              <a:t>Es wurde am 13.02.21 der Verein „Lebenswertes Öschingen“ gegründet</a:t>
            </a:r>
          </a:p>
        </p:txBody>
      </p:sp>
      <p:pic>
        <p:nvPicPr>
          <p:cNvPr id="6" name="Inhaltsplatzhalter 5" descr="Ein Bild, das Text, darstellend, verschieden, Anzeige enthält.&#10;&#10;Automatisch generierte Beschreibung">
            <a:extLst>
              <a:ext uri="{FF2B5EF4-FFF2-40B4-BE49-F238E27FC236}">
                <a16:creationId xmlns:a16="http://schemas.microsoft.com/office/drawing/2014/main" id="{7C9C3E0A-73C9-460A-9BEF-87DC7B7F7F4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2145" y="1537763"/>
            <a:ext cx="9173016" cy="5155083"/>
          </a:xfrm>
        </p:spPr>
      </p:pic>
      <p:sp>
        <p:nvSpPr>
          <p:cNvPr id="4" name="Foliennummernplatzhalter 3">
            <a:extLst>
              <a:ext uri="{FF2B5EF4-FFF2-40B4-BE49-F238E27FC236}">
                <a16:creationId xmlns:a16="http://schemas.microsoft.com/office/drawing/2014/main" id="{1C67B7CF-06E6-4AB7-BE54-1CA78841331E}"/>
              </a:ext>
            </a:extLst>
          </p:cNvPr>
          <p:cNvSpPr>
            <a:spLocks noGrp="1"/>
          </p:cNvSpPr>
          <p:nvPr>
            <p:ph type="sldNum" sz="quarter" idx="12"/>
          </p:nvPr>
        </p:nvSpPr>
        <p:spPr/>
        <p:txBody>
          <a:bodyPr/>
          <a:lstStyle/>
          <a:p>
            <a:fld id="{A88B48FB-E956-2048-9E74-C69E7CAA26CC}" type="slidenum">
              <a:rPr lang="en-US" smtClean="0"/>
              <a:pPr/>
              <a:t>12</a:t>
            </a:fld>
            <a:endParaRPr lang="en-US"/>
          </a:p>
        </p:txBody>
      </p:sp>
    </p:spTree>
    <p:extLst>
      <p:ext uri="{BB962C8B-B14F-4D97-AF65-F5344CB8AC3E}">
        <p14:creationId xmlns:p14="http://schemas.microsoft.com/office/powerpoint/2010/main" val="295836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467359-2640-4153-894D-C43FE333B76D}"/>
              </a:ext>
            </a:extLst>
          </p:cNvPr>
          <p:cNvSpPr>
            <a:spLocks noGrp="1"/>
          </p:cNvSpPr>
          <p:nvPr>
            <p:ph type="title"/>
          </p:nvPr>
        </p:nvSpPr>
        <p:spPr>
          <a:xfrm>
            <a:off x="640080" y="325369"/>
            <a:ext cx="4368602" cy="2070770"/>
          </a:xfrm>
        </p:spPr>
        <p:txBody>
          <a:bodyPr anchor="b">
            <a:normAutofit fontScale="90000"/>
          </a:bodyPr>
          <a:lstStyle/>
          <a:p>
            <a:r>
              <a:rPr lang="de-DE" sz="3400" dirty="0"/>
              <a:t>und am 01.04.2021 ist </a:t>
            </a:r>
            <a:br>
              <a:rPr lang="de-DE" sz="3400" dirty="0"/>
            </a:br>
            <a:br>
              <a:rPr lang="de-DE" sz="3400" dirty="0"/>
            </a:br>
            <a:r>
              <a:rPr lang="de-DE" sz="3400" b="1" dirty="0"/>
              <a:t>„Hilfe mit Herz und Hand“  </a:t>
            </a:r>
            <a:br>
              <a:rPr lang="de-DE" sz="3400" dirty="0"/>
            </a:br>
            <a:br>
              <a:rPr lang="de-DE" sz="3400" dirty="0"/>
            </a:br>
            <a:r>
              <a:rPr lang="de-DE" sz="3400" dirty="0"/>
              <a:t>an den Start gegangen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B3DCB9B-A07E-4AD9-8D54-FF35E8123978}"/>
              </a:ext>
            </a:extLst>
          </p:cNvPr>
          <p:cNvSpPr>
            <a:spLocks noGrp="1"/>
          </p:cNvSpPr>
          <p:nvPr>
            <p:ph idx="1"/>
          </p:nvPr>
        </p:nvSpPr>
        <p:spPr>
          <a:xfrm>
            <a:off x="640080" y="2872899"/>
            <a:ext cx="4243589" cy="3320668"/>
          </a:xfrm>
        </p:spPr>
        <p:txBody>
          <a:bodyPr>
            <a:normAutofit/>
          </a:bodyPr>
          <a:lstStyle/>
          <a:p>
            <a:pPr marL="0" indent="0">
              <a:buNone/>
            </a:pPr>
            <a:endParaRPr lang="de-DE" sz="2200" dirty="0"/>
          </a:p>
          <a:p>
            <a:pPr marL="0" indent="0">
              <a:buNone/>
            </a:pPr>
            <a:endParaRPr lang="de-DE" sz="2200" dirty="0"/>
          </a:p>
        </p:txBody>
      </p:sp>
      <p:pic>
        <p:nvPicPr>
          <p:cNvPr id="6" name="Grafik 5" descr="Ein Bild, das Text enthält.&#10;&#10;Automatisch generierte Beschreibung">
            <a:extLst>
              <a:ext uri="{FF2B5EF4-FFF2-40B4-BE49-F238E27FC236}">
                <a16:creationId xmlns:a16="http://schemas.microsoft.com/office/drawing/2014/main" id="{438591BE-F453-4F23-90E6-A83A860B17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68" r="2351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liennummernplatzhalter 3">
            <a:extLst>
              <a:ext uri="{FF2B5EF4-FFF2-40B4-BE49-F238E27FC236}">
                <a16:creationId xmlns:a16="http://schemas.microsoft.com/office/drawing/2014/main" id="{27FEA36B-13A9-4283-BD38-A65DD2953606}"/>
              </a:ext>
            </a:extLst>
          </p:cNvPr>
          <p:cNvSpPr>
            <a:spLocks noGrp="1"/>
          </p:cNvSpPr>
          <p:nvPr>
            <p:ph type="sldNum" sz="quarter" idx="12"/>
          </p:nvPr>
        </p:nvSpPr>
        <p:spPr>
          <a:xfrm>
            <a:off x="10439400" y="6356350"/>
            <a:ext cx="914400" cy="365125"/>
          </a:xfrm>
        </p:spPr>
        <p:txBody>
          <a:bodyPr>
            <a:normAutofit/>
          </a:bodyPr>
          <a:lstStyle/>
          <a:p>
            <a:pPr>
              <a:spcAft>
                <a:spcPts val="600"/>
              </a:spcAft>
            </a:pPr>
            <a:fld id="{813A7C90-EAC6-4FB7-B308-D5D7D53CF889}" type="slidenum">
              <a:rPr lang="de-DE">
                <a:solidFill>
                  <a:srgbClr val="FFFFFF"/>
                </a:solidFill>
              </a:rPr>
              <a:pPr>
                <a:spcAft>
                  <a:spcPts val="600"/>
                </a:spcAft>
              </a:pPr>
              <a:t>13</a:t>
            </a:fld>
            <a:endParaRPr lang="de-DE">
              <a:solidFill>
                <a:srgbClr val="FFFFFF"/>
              </a:solidFill>
            </a:endParaRPr>
          </a:p>
        </p:txBody>
      </p:sp>
      <p:sp>
        <p:nvSpPr>
          <p:cNvPr id="9" name="Textfeld 8">
            <a:extLst>
              <a:ext uri="{FF2B5EF4-FFF2-40B4-BE49-F238E27FC236}">
                <a16:creationId xmlns:a16="http://schemas.microsoft.com/office/drawing/2014/main" id="{F050BB0C-7BD4-44A8-A934-3BC533E4553B}"/>
              </a:ext>
            </a:extLst>
          </p:cNvPr>
          <p:cNvSpPr txBox="1"/>
          <p:nvPr/>
        </p:nvSpPr>
        <p:spPr>
          <a:xfrm>
            <a:off x="838200" y="6407457"/>
            <a:ext cx="5442011" cy="369332"/>
          </a:xfrm>
          <a:prstGeom prst="rect">
            <a:avLst/>
          </a:prstGeom>
          <a:noFill/>
        </p:spPr>
        <p:txBody>
          <a:bodyPr wrap="square" rtlCol="0">
            <a:spAutoFit/>
          </a:bodyPr>
          <a:lstStyle/>
          <a:p>
            <a:r>
              <a:rPr lang="de-DE" dirty="0"/>
              <a:t>Aus: Peter </a:t>
            </a:r>
            <a:r>
              <a:rPr lang="de-DE" dirty="0" err="1"/>
              <a:t>Gaymann</a:t>
            </a:r>
            <a:r>
              <a:rPr lang="de-DE" dirty="0"/>
              <a:t>: DEMENSCH, Hrsg. Thomas Klie </a:t>
            </a:r>
          </a:p>
        </p:txBody>
      </p:sp>
    </p:spTree>
    <p:extLst>
      <p:ext uri="{BB962C8B-B14F-4D97-AF65-F5344CB8AC3E}">
        <p14:creationId xmlns:p14="http://schemas.microsoft.com/office/powerpoint/2010/main" val="135521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4">
            <a:extLst>
              <a:ext uri="{FF2B5EF4-FFF2-40B4-BE49-F238E27FC236}">
                <a16:creationId xmlns:a16="http://schemas.microsoft.com/office/drawing/2014/main" id="{A8330FFF-220B-4F57-B0AE-84B480DBC8FB}"/>
              </a:ext>
            </a:extLst>
          </p:cNvPr>
          <p:cNvPicPr preferRelativeResize="0">
            <a:picLocks noChangeAspect="1"/>
          </p:cNvPicPr>
          <p:nvPr/>
        </p:nvPicPr>
        <p:blipFill>
          <a:blip r:embed="rId2" cstate="print"/>
          <a:srcRect l="11344" t="19673" r="17859" b="8589"/>
          <a:stretch>
            <a:fillRect/>
          </a:stretch>
        </p:blipFill>
        <p:spPr bwMode="auto">
          <a:xfrm>
            <a:off x="5318323" y="1489587"/>
            <a:ext cx="1757785" cy="1125380"/>
          </a:xfrm>
          <a:prstGeom prst="rect">
            <a:avLst/>
          </a:prstGeom>
          <a:noFill/>
          <a:ln w="9525">
            <a:noFill/>
            <a:miter lim="800000"/>
            <a:headEnd/>
            <a:tailEnd/>
          </a:ln>
        </p:spPr>
      </p:pic>
      <p:pic>
        <p:nvPicPr>
          <p:cNvPr id="5" name="Grafik 4" descr="Ein Bild, das Text enthält.&#10;&#10;Automatisch generierte Beschreibung">
            <a:extLst>
              <a:ext uri="{FF2B5EF4-FFF2-40B4-BE49-F238E27FC236}">
                <a16:creationId xmlns:a16="http://schemas.microsoft.com/office/drawing/2014/main" id="{0E4C6B9D-31CF-4804-8C3B-D282F67B09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86" r="-3" b="-3"/>
          <a:stretch/>
        </p:blipFill>
        <p:spPr>
          <a:xfrm>
            <a:off x="8687445" y="5029200"/>
            <a:ext cx="1282996" cy="1402448"/>
          </a:xfrm>
          <a:prstGeom prst="rect">
            <a:avLst/>
          </a:prstGeom>
          <a:effectLst>
            <a:outerShdw blurRad="406400" dist="317500" dir="5400000" sx="89000" sy="89000" rotWithShape="0">
              <a:prstClr val="black">
                <a:alpha val="15000"/>
              </a:prstClr>
            </a:outerShdw>
          </a:effectLst>
        </p:spPr>
      </p:pic>
      <p:pic>
        <p:nvPicPr>
          <p:cNvPr id="1026" name="Picture 2">
            <a:extLst>
              <a:ext uri="{FF2B5EF4-FFF2-40B4-BE49-F238E27FC236}">
                <a16:creationId xmlns:a16="http://schemas.microsoft.com/office/drawing/2014/main" id="{3404CF4B-4374-4C37-9236-D1A73E58E7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4154" y="2575384"/>
            <a:ext cx="2177845" cy="779544"/>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7FFC9EFD-75F0-409A-8020-33F21B112D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7767" y="4881716"/>
            <a:ext cx="5019094" cy="914025"/>
          </a:xfrm>
          <a:prstGeom prst="rect">
            <a:avLst/>
          </a:prstGeom>
        </p:spPr>
      </p:pic>
      <p:sp>
        <p:nvSpPr>
          <p:cNvPr id="8" name="Pfeil: nach oben gekrümmt 7">
            <a:extLst>
              <a:ext uri="{FF2B5EF4-FFF2-40B4-BE49-F238E27FC236}">
                <a16:creationId xmlns:a16="http://schemas.microsoft.com/office/drawing/2014/main" id="{3E63CD42-0681-4823-8E99-5AAFACEA6B98}"/>
              </a:ext>
            </a:extLst>
          </p:cNvPr>
          <p:cNvSpPr/>
          <p:nvPr/>
        </p:nvSpPr>
        <p:spPr>
          <a:xfrm>
            <a:off x="5605135" y="5931824"/>
            <a:ext cx="2683150" cy="493060"/>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Pfeil: nach oben gekrümmt 9">
            <a:extLst>
              <a:ext uri="{FF2B5EF4-FFF2-40B4-BE49-F238E27FC236}">
                <a16:creationId xmlns:a16="http://schemas.microsoft.com/office/drawing/2014/main" id="{057AEB63-9B5C-4EE6-99CC-16140707BF5A}"/>
              </a:ext>
            </a:extLst>
          </p:cNvPr>
          <p:cNvSpPr/>
          <p:nvPr/>
        </p:nvSpPr>
        <p:spPr>
          <a:xfrm rot="16468280">
            <a:off x="9702031" y="4134719"/>
            <a:ext cx="1935369" cy="493060"/>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Pfeil: nach oben gekrümmt 10">
            <a:extLst>
              <a:ext uri="{FF2B5EF4-FFF2-40B4-BE49-F238E27FC236}">
                <a16:creationId xmlns:a16="http://schemas.microsoft.com/office/drawing/2014/main" id="{A55E3493-FD0B-415B-B768-791895E586EB}"/>
              </a:ext>
            </a:extLst>
          </p:cNvPr>
          <p:cNvSpPr/>
          <p:nvPr/>
        </p:nvSpPr>
        <p:spPr>
          <a:xfrm rot="12197624">
            <a:off x="7536424" y="2123767"/>
            <a:ext cx="2370249" cy="400569"/>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6">
                  <a:lumMod val="50000"/>
                </a:schemeClr>
              </a:solidFill>
              <a:highlight>
                <a:srgbClr val="008000"/>
              </a:highlight>
            </a:endParaRPr>
          </a:p>
        </p:txBody>
      </p:sp>
      <p:sp>
        <p:nvSpPr>
          <p:cNvPr id="12" name="Pfeil: nach oben gekrümmt 11">
            <a:extLst>
              <a:ext uri="{FF2B5EF4-FFF2-40B4-BE49-F238E27FC236}">
                <a16:creationId xmlns:a16="http://schemas.microsoft.com/office/drawing/2014/main" id="{0D104A1F-89DA-48FE-BAE7-0E4C5724B70B}"/>
              </a:ext>
            </a:extLst>
          </p:cNvPr>
          <p:cNvSpPr/>
          <p:nvPr/>
        </p:nvSpPr>
        <p:spPr>
          <a:xfrm rot="6338598">
            <a:off x="1198306" y="3949621"/>
            <a:ext cx="1687344" cy="455777"/>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50000"/>
                </a:schemeClr>
              </a:solidFill>
            </a:endParaRPr>
          </a:p>
        </p:txBody>
      </p:sp>
      <p:sp>
        <p:nvSpPr>
          <p:cNvPr id="9" name="Textfeld 8">
            <a:extLst>
              <a:ext uri="{FF2B5EF4-FFF2-40B4-BE49-F238E27FC236}">
                <a16:creationId xmlns:a16="http://schemas.microsoft.com/office/drawing/2014/main" id="{4CE4C774-C3BF-40EC-8124-9782606F373E}"/>
              </a:ext>
            </a:extLst>
          </p:cNvPr>
          <p:cNvSpPr txBox="1"/>
          <p:nvPr/>
        </p:nvSpPr>
        <p:spPr>
          <a:xfrm>
            <a:off x="2775178" y="2587055"/>
            <a:ext cx="7260455" cy="1200329"/>
          </a:xfrm>
          <a:prstGeom prst="rect">
            <a:avLst/>
          </a:prstGeom>
          <a:noFill/>
        </p:spPr>
        <p:txBody>
          <a:bodyPr wrap="square" rtlCol="0">
            <a:spAutoFit/>
          </a:bodyPr>
          <a:lstStyle/>
          <a:p>
            <a:r>
              <a:rPr lang="de-DE" sz="2400" b="1" dirty="0">
                <a:solidFill>
                  <a:srgbClr val="FF0000"/>
                </a:solidFill>
              </a:rPr>
              <a:t>QUARTIERSIMPULSE</a:t>
            </a:r>
            <a:r>
              <a:rPr lang="de-DE" sz="2400" b="1" dirty="0">
                <a:solidFill>
                  <a:schemeClr val="accent6">
                    <a:lumMod val="50000"/>
                  </a:schemeClr>
                </a:solidFill>
              </a:rPr>
              <a:t> – ein Impuls für GEMEINSCHAFTLICHES Handeln mit Bürger*innen für Bürger*innen im Quartier MÖSSINGEN</a:t>
            </a:r>
          </a:p>
        </p:txBody>
      </p:sp>
      <p:sp>
        <p:nvSpPr>
          <p:cNvPr id="13" name="Rechteck 12"/>
          <p:cNvSpPr/>
          <p:nvPr/>
        </p:nvSpPr>
        <p:spPr>
          <a:xfrm>
            <a:off x="6351639" y="415223"/>
            <a:ext cx="4739148" cy="954107"/>
          </a:xfrm>
          <a:prstGeom prst="rect">
            <a:avLst/>
          </a:prstGeom>
        </p:spPr>
        <p:txBody>
          <a:bodyPr wrap="square">
            <a:spAutoFit/>
          </a:bodyPr>
          <a:lstStyle/>
          <a:p>
            <a:pPr marL="514350" indent="-514350">
              <a:buAutoNum type="arabicPeriod"/>
            </a:pPr>
            <a:r>
              <a:rPr lang="de-DE" dirty="0"/>
              <a:t>Warum Öschingen?</a:t>
            </a:r>
          </a:p>
          <a:p>
            <a:pPr marL="514350" indent="-514350">
              <a:buAutoNum type="arabicPeriod"/>
            </a:pPr>
            <a:r>
              <a:rPr lang="de-DE" dirty="0"/>
              <a:t>Was bisher geschah</a:t>
            </a:r>
          </a:p>
          <a:p>
            <a:pPr marL="514350" indent="-514350">
              <a:buAutoNum type="arabicPeriod"/>
            </a:pPr>
            <a:r>
              <a:rPr lang="de-DE" sz="2000" b="1" dirty="0"/>
              <a:t>Öschingen und Quartiersimpulse</a:t>
            </a:r>
          </a:p>
        </p:txBody>
      </p:sp>
      <p:sp>
        <p:nvSpPr>
          <p:cNvPr id="14" name="Titel 13"/>
          <p:cNvSpPr>
            <a:spLocks noGrp="1"/>
          </p:cNvSpPr>
          <p:nvPr>
            <p:ph type="title" idx="4294967295"/>
          </p:nvPr>
        </p:nvSpPr>
        <p:spPr>
          <a:xfrm>
            <a:off x="0" y="203200"/>
            <a:ext cx="10515600" cy="1325563"/>
          </a:xfrm>
        </p:spPr>
        <p:txBody>
          <a:bodyPr>
            <a:normAutofit/>
          </a:bodyPr>
          <a:lstStyle/>
          <a:p>
            <a:r>
              <a:rPr lang="de-DE" sz="3200" dirty="0"/>
              <a:t>    Öschingen – der Modellprozess</a:t>
            </a:r>
          </a:p>
        </p:txBody>
      </p:sp>
    </p:spTree>
    <p:extLst>
      <p:ext uri="{BB962C8B-B14F-4D97-AF65-F5344CB8AC3E}">
        <p14:creationId xmlns:p14="http://schemas.microsoft.com/office/powerpoint/2010/main" val="3144872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209A32-E174-4D33-BEB9-D76CF8E15013}"/>
              </a:ext>
            </a:extLst>
          </p:cNvPr>
          <p:cNvSpPr>
            <a:spLocks noGrp="1"/>
          </p:cNvSpPr>
          <p:nvPr>
            <p:ph type="title"/>
          </p:nvPr>
        </p:nvSpPr>
        <p:spPr>
          <a:xfrm>
            <a:off x="9002437" y="1934620"/>
            <a:ext cx="2958505" cy="2846070"/>
          </a:xfrm>
        </p:spPr>
        <p:txBody>
          <a:bodyPr vert="horz" lIns="91440" tIns="45720" rIns="91440" bIns="45720" rtlCol="0" anchor="ctr">
            <a:normAutofit/>
          </a:bodyPr>
          <a:lstStyle/>
          <a:p>
            <a:r>
              <a:rPr lang="en-US" sz="3700" kern="1200" dirty="0">
                <a:solidFill>
                  <a:schemeClr val="tx1"/>
                </a:solidFill>
                <a:latin typeface="+mj-lt"/>
                <a:ea typeface="+mj-ea"/>
                <a:cs typeface="+mj-cs"/>
              </a:rPr>
              <a:t>Leben der Baby-  Boomer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in 15 </a:t>
            </a:r>
            <a:br>
              <a:rPr lang="en-US" sz="3700" kern="1200" dirty="0">
                <a:solidFill>
                  <a:schemeClr val="tx1"/>
                </a:solidFill>
                <a:latin typeface="+mj-lt"/>
                <a:ea typeface="+mj-ea"/>
                <a:cs typeface="+mj-cs"/>
              </a:rPr>
            </a:br>
            <a:r>
              <a:rPr lang="en-US" sz="3700" kern="1200" dirty="0" err="1">
                <a:solidFill>
                  <a:schemeClr val="tx1"/>
                </a:solidFill>
                <a:latin typeface="+mj-lt"/>
                <a:ea typeface="+mj-ea"/>
                <a:cs typeface="+mj-cs"/>
              </a:rPr>
              <a:t>Jahren</a:t>
            </a:r>
            <a:r>
              <a:rPr lang="en-US" sz="3700" kern="1200" dirty="0">
                <a:solidFill>
                  <a:schemeClr val="tx1"/>
                </a:solidFill>
                <a:latin typeface="+mj-lt"/>
                <a:ea typeface="+mj-ea"/>
                <a:cs typeface="+mj-cs"/>
              </a:rPr>
              <a:t> …?!?</a:t>
            </a:r>
          </a:p>
        </p:txBody>
      </p: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nhaltsplatzhalter 6" descr="Ein Bild, das Karte enthält.&#10;&#10;Automatisch generierte Beschreibung">
            <a:extLst>
              <a:ext uri="{FF2B5EF4-FFF2-40B4-BE49-F238E27FC236}">
                <a16:creationId xmlns:a16="http://schemas.microsoft.com/office/drawing/2014/main" id="{6121BB53-5CA0-4E8F-83EE-AA5569FF9E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362" y="241226"/>
            <a:ext cx="7921963" cy="5829205"/>
          </a:xfrm>
          <a:prstGeom prst="rect">
            <a:avLst/>
          </a:prstGeom>
        </p:spPr>
      </p:pic>
      <p:sp>
        <p:nvSpPr>
          <p:cNvPr id="18" name="Rectangle 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iennummernplatzhalter 3">
            <a:extLst>
              <a:ext uri="{FF2B5EF4-FFF2-40B4-BE49-F238E27FC236}">
                <a16:creationId xmlns:a16="http://schemas.microsoft.com/office/drawing/2014/main" id="{89298EBA-6F44-4C0C-922B-AE73BF19DE2D}"/>
              </a:ext>
            </a:extLst>
          </p:cNvPr>
          <p:cNvSpPr>
            <a:spLocks noGrp="1"/>
          </p:cNvSpPr>
          <p:nvPr>
            <p:ph type="sldNum" sz="quarter" idx="12"/>
          </p:nvPr>
        </p:nvSpPr>
        <p:spPr>
          <a:xfrm>
            <a:off x="8610599" y="6492240"/>
            <a:ext cx="3126933" cy="365125"/>
          </a:xfrm>
        </p:spPr>
        <p:txBody>
          <a:bodyPr vert="horz" lIns="91440" tIns="45720" rIns="91440" bIns="45720" rtlCol="0" anchor="ctr">
            <a:normAutofit/>
          </a:bodyPr>
          <a:lstStyle/>
          <a:p>
            <a:pPr>
              <a:spcAft>
                <a:spcPts val="600"/>
              </a:spcAft>
            </a:pPr>
            <a:fld id="{A88B48FB-E956-2048-9E74-C69E7CAA26CC}" type="slidenum">
              <a:rPr lang="en-US" smtClean="0"/>
              <a:pPr>
                <a:spcAft>
                  <a:spcPts val="600"/>
                </a:spcAft>
              </a:pPr>
              <a:t>15</a:t>
            </a:fld>
            <a:endParaRPr lang="en-US"/>
          </a:p>
        </p:txBody>
      </p:sp>
      <p:sp>
        <p:nvSpPr>
          <p:cNvPr id="8" name="Textfeld 7">
            <a:extLst>
              <a:ext uri="{FF2B5EF4-FFF2-40B4-BE49-F238E27FC236}">
                <a16:creationId xmlns:a16="http://schemas.microsoft.com/office/drawing/2014/main" id="{51795362-5A76-4934-A677-57B979684A2B}"/>
              </a:ext>
            </a:extLst>
          </p:cNvPr>
          <p:cNvSpPr txBox="1"/>
          <p:nvPr/>
        </p:nvSpPr>
        <p:spPr>
          <a:xfrm>
            <a:off x="1455937" y="6400476"/>
            <a:ext cx="5442011" cy="369332"/>
          </a:xfrm>
          <a:prstGeom prst="rect">
            <a:avLst/>
          </a:prstGeom>
          <a:noFill/>
        </p:spPr>
        <p:txBody>
          <a:bodyPr wrap="square" rtlCol="0">
            <a:spAutoFit/>
          </a:bodyPr>
          <a:lstStyle/>
          <a:p>
            <a:r>
              <a:rPr lang="de-DE" dirty="0"/>
              <a:t>Aus: Peter </a:t>
            </a:r>
            <a:r>
              <a:rPr lang="de-DE" dirty="0" err="1"/>
              <a:t>Gaymann</a:t>
            </a:r>
            <a:r>
              <a:rPr lang="de-DE" dirty="0"/>
              <a:t>: DEMENSCH, Hrsg. Thomas Klie </a:t>
            </a:r>
          </a:p>
        </p:txBody>
      </p:sp>
    </p:spTree>
    <p:extLst>
      <p:ext uri="{BB962C8B-B14F-4D97-AF65-F5344CB8AC3E}">
        <p14:creationId xmlns:p14="http://schemas.microsoft.com/office/powerpoint/2010/main" val="50513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F4D4A-A728-4DB5-AF10-B6C423A9FA57}"/>
              </a:ext>
            </a:extLst>
          </p:cNvPr>
          <p:cNvSpPr>
            <a:spLocks noGrp="1"/>
          </p:cNvSpPr>
          <p:nvPr>
            <p:ph type="title"/>
          </p:nvPr>
        </p:nvSpPr>
        <p:spPr>
          <a:xfrm>
            <a:off x="838199" y="365125"/>
            <a:ext cx="11004755" cy="1325563"/>
          </a:xfrm>
        </p:spPr>
        <p:txBody>
          <a:bodyPr/>
          <a:lstStyle/>
          <a:p>
            <a:r>
              <a:rPr lang="de-DE" dirty="0"/>
              <a:t>Zukunft gestalten .... mit Freude und Kreativität</a:t>
            </a:r>
          </a:p>
        </p:txBody>
      </p:sp>
      <p:sp>
        <p:nvSpPr>
          <p:cNvPr id="3" name="Inhaltsplatzhalter 2">
            <a:extLst>
              <a:ext uri="{FF2B5EF4-FFF2-40B4-BE49-F238E27FC236}">
                <a16:creationId xmlns:a16="http://schemas.microsoft.com/office/drawing/2014/main" id="{D821AA3B-A619-4DB1-9813-DFC1B5128443}"/>
              </a:ext>
            </a:extLst>
          </p:cNvPr>
          <p:cNvSpPr>
            <a:spLocks noGrp="1"/>
          </p:cNvSpPr>
          <p:nvPr>
            <p:ph idx="1"/>
          </p:nvPr>
        </p:nvSpPr>
        <p:spPr/>
        <p:txBody>
          <a:bodyPr>
            <a:normAutofit/>
          </a:bodyPr>
          <a:lstStyle/>
          <a:p>
            <a:pPr>
              <a:buNone/>
            </a:pPr>
            <a:r>
              <a:rPr lang="de-DE" dirty="0"/>
              <a:t>Gemeinsam</a:t>
            </a:r>
          </a:p>
          <a:p>
            <a:pPr>
              <a:buFontTx/>
              <a:buChar char="-"/>
            </a:pPr>
            <a:r>
              <a:rPr lang="de-DE" dirty="0"/>
              <a:t>mit und für </a:t>
            </a:r>
            <a:r>
              <a:rPr lang="de-DE" dirty="0" err="1"/>
              <a:t>Öschinger</a:t>
            </a:r>
            <a:r>
              <a:rPr lang="de-DE" dirty="0"/>
              <a:t> Bürger*innen</a:t>
            </a:r>
          </a:p>
          <a:p>
            <a:pPr>
              <a:buFontTx/>
              <a:buChar char="-"/>
            </a:pPr>
            <a:r>
              <a:rPr lang="de-DE" dirty="0"/>
              <a:t>mit unseren </a:t>
            </a:r>
            <a:r>
              <a:rPr lang="de-DE" dirty="0" err="1"/>
              <a:t>Öschinger</a:t>
            </a:r>
            <a:r>
              <a:rPr lang="de-DE" dirty="0"/>
              <a:t> Vereinen und Gruppen</a:t>
            </a:r>
          </a:p>
          <a:p>
            <a:pPr>
              <a:buFontTx/>
              <a:buChar char="-"/>
            </a:pPr>
            <a:r>
              <a:rPr lang="de-DE" dirty="0"/>
              <a:t>mit unseren </a:t>
            </a:r>
            <a:r>
              <a:rPr lang="de-DE" dirty="0" err="1"/>
              <a:t>Öschinger</a:t>
            </a:r>
            <a:r>
              <a:rPr lang="de-DE" dirty="0"/>
              <a:t> Gewerbetreibenden </a:t>
            </a:r>
          </a:p>
          <a:p>
            <a:pPr>
              <a:buNone/>
            </a:pPr>
            <a:r>
              <a:rPr lang="de-DE" dirty="0"/>
              <a:t>   und Läden</a:t>
            </a:r>
          </a:p>
          <a:p>
            <a:pPr>
              <a:buFontTx/>
              <a:buChar char="-"/>
            </a:pPr>
            <a:r>
              <a:rPr lang="de-DE" dirty="0"/>
              <a:t>mit unseren Mitstreiter*innen aus dem Nachbarschaftshilfe-Netzwerk</a:t>
            </a:r>
          </a:p>
          <a:p>
            <a:pPr>
              <a:buFontTx/>
              <a:buChar char="-"/>
            </a:pPr>
            <a:r>
              <a:rPr lang="de-DE" dirty="0"/>
              <a:t>mit Fachkräften aus verschiedenen Disziplinen</a:t>
            </a:r>
          </a:p>
          <a:p>
            <a:pPr>
              <a:buFontTx/>
              <a:buChar char="-"/>
            </a:pPr>
            <a:r>
              <a:rPr lang="de-DE" dirty="0"/>
              <a:t>mit der Ortschaft- und Stadtverwaltung</a:t>
            </a:r>
          </a:p>
          <a:p>
            <a:pPr>
              <a:buFontTx/>
              <a:buChar char="-"/>
            </a:pPr>
            <a:endParaRPr lang="de-DE" dirty="0"/>
          </a:p>
          <a:p>
            <a:pPr>
              <a:buNone/>
            </a:pPr>
            <a:endParaRPr lang="de-DE" dirty="0"/>
          </a:p>
        </p:txBody>
      </p:sp>
      <p:sp>
        <p:nvSpPr>
          <p:cNvPr id="4" name="Foliennummernplatzhalter 3">
            <a:extLst>
              <a:ext uri="{FF2B5EF4-FFF2-40B4-BE49-F238E27FC236}">
                <a16:creationId xmlns:a16="http://schemas.microsoft.com/office/drawing/2014/main" id="{258C9BB1-51B3-4141-84C5-7D09BAA06371}"/>
              </a:ext>
            </a:extLst>
          </p:cNvPr>
          <p:cNvSpPr>
            <a:spLocks noGrp="1"/>
          </p:cNvSpPr>
          <p:nvPr>
            <p:ph type="sldNum" sz="quarter" idx="12"/>
          </p:nvPr>
        </p:nvSpPr>
        <p:spPr/>
        <p:txBody>
          <a:bodyPr/>
          <a:lstStyle/>
          <a:p>
            <a:fld id="{A88B48FB-E956-2048-9E74-C69E7CAA26CC}" type="slidenum">
              <a:rPr lang="en-US" smtClean="0"/>
              <a:pPr/>
              <a:t>16</a:t>
            </a:fld>
            <a:endParaRPr lang="en-US"/>
          </a:p>
        </p:txBody>
      </p:sp>
      <p:pic>
        <p:nvPicPr>
          <p:cNvPr id="2050" name="Picture 2" descr="C:\Users\VolkerSonja\AppData\Local\Temp\IMG_0902.JPG"/>
          <p:cNvPicPr>
            <a:picLocks noChangeAspect="1" noChangeArrowheads="1"/>
          </p:cNvPicPr>
          <p:nvPr/>
        </p:nvPicPr>
        <p:blipFill>
          <a:blip r:embed="rId2" cstate="print"/>
          <a:srcRect/>
          <a:stretch>
            <a:fillRect/>
          </a:stretch>
        </p:blipFill>
        <p:spPr bwMode="auto">
          <a:xfrm>
            <a:off x="8699501" y="1291808"/>
            <a:ext cx="2941526" cy="2941526"/>
          </a:xfrm>
          <a:prstGeom prst="rect">
            <a:avLst/>
          </a:prstGeom>
          <a:noFill/>
        </p:spPr>
      </p:pic>
    </p:spTree>
    <p:extLst>
      <p:ext uri="{BB962C8B-B14F-4D97-AF65-F5344CB8AC3E}">
        <p14:creationId xmlns:p14="http://schemas.microsoft.com/office/powerpoint/2010/main" val="221567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2AB60-D452-41EF-A70F-A277A8AB400A}"/>
              </a:ext>
            </a:extLst>
          </p:cNvPr>
          <p:cNvSpPr>
            <a:spLocks noGrp="1"/>
          </p:cNvSpPr>
          <p:nvPr>
            <p:ph type="title"/>
          </p:nvPr>
        </p:nvSpPr>
        <p:spPr/>
        <p:txBody>
          <a:bodyPr/>
          <a:lstStyle/>
          <a:p>
            <a:r>
              <a:rPr lang="de-DE" sz="4400" b="1" u="sng" dirty="0"/>
              <a:t>Grundsatz der geteilten </a:t>
            </a:r>
            <a:r>
              <a:rPr lang="de-DE" b="1" u="sng" dirty="0"/>
              <a:t>V</a:t>
            </a:r>
            <a:r>
              <a:rPr lang="de-DE" sz="4400" b="1" u="sng" dirty="0"/>
              <a:t>erantwortung:</a:t>
            </a:r>
            <a:endParaRPr lang="de-DE" dirty="0"/>
          </a:p>
        </p:txBody>
      </p:sp>
      <p:sp>
        <p:nvSpPr>
          <p:cNvPr id="3" name="Inhaltsplatzhalter 2">
            <a:extLst>
              <a:ext uri="{FF2B5EF4-FFF2-40B4-BE49-F238E27FC236}">
                <a16:creationId xmlns:a16="http://schemas.microsoft.com/office/drawing/2014/main" id="{B8354CF6-AB99-4317-9CA2-465DC3A11CD3}"/>
              </a:ext>
            </a:extLst>
          </p:cNvPr>
          <p:cNvSpPr>
            <a:spLocks noGrp="1"/>
          </p:cNvSpPr>
          <p:nvPr>
            <p:ph idx="1"/>
          </p:nvPr>
        </p:nvSpPr>
        <p:spPr/>
        <p:txBody>
          <a:bodyPr/>
          <a:lstStyle/>
          <a:p>
            <a:pPr marL="0" indent="0">
              <a:lnSpc>
                <a:spcPct val="150000"/>
              </a:lnSpc>
              <a:buNone/>
            </a:pPr>
            <a:r>
              <a:rPr lang="de-DE" dirty="0"/>
              <a:t>D</a:t>
            </a:r>
            <a:r>
              <a:rPr lang="de-DE" sz="2800" dirty="0"/>
              <a:t>as </a:t>
            </a:r>
            <a:r>
              <a:rPr lang="de-DE" sz="2800" b="1" dirty="0"/>
              <a:t>Individuum</a:t>
            </a:r>
            <a:r>
              <a:rPr lang="de-DE" sz="2800" dirty="0"/>
              <a:t>, dessen </a:t>
            </a:r>
            <a:r>
              <a:rPr lang="de-DE" sz="2800" b="1" dirty="0"/>
              <a:t>Familie</a:t>
            </a:r>
            <a:r>
              <a:rPr lang="de-DE" sz="2800" dirty="0"/>
              <a:t>, dessen </a:t>
            </a:r>
            <a:r>
              <a:rPr lang="de-DE" sz="2800" b="1" dirty="0"/>
              <a:t>nachbarschaftlichen Netzwerke</a:t>
            </a:r>
            <a:r>
              <a:rPr lang="de-DE" sz="2800" dirty="0"/>
              <a:t>, bürgerschaftlich </a:t>
            </a:r>
            <a:r>
              <a:rPr lang="de-DE" sz="2800" b="1" dirty="0"/>
              <a:t>Engagierte</a:t>
            </a:r>
            <a:r>
              <a:rPr lang="de-DE" sz="2800" dirty="0"/>
              <a:t>, </a:t>
            </a:r>
            <a:r>
              <a:rPr lang="de-DE" sz="2800" b="1" dirty="0"/>
              <a:t>private Dienstleister </a:t>
            </a:r>
            <a:r>
              <a:rPr lang="de-DE" sz="2800" dirty="0"/>
              <a:t>und </a:t>
            </a:r>
            <a:r>
              <a:rPr lang="de-DE" sz="2800" b="1" dirty="0"/>
              <a:t>Kommunen</a:t>
            </a:r>
            <a:r>
              <a:rPr lang="de-DE" sz="2800" dirty="0"/>
              <a:t> teilen sich Aufgaben, das heißt- übernehmen aufeinander abgestimmt – Verantwortung.</a:t>
            </a:r>
          </a:p>
          <a:p>
            <a:endParaRPr lang="de-DE" sz="2800" dirty="0"/>
          </a:p>
          <a:p>
            <a:pPr marL="0" indent="0">
              <a:buNone/>
            </a:pPr>
            <a:r>
              <a:rPr lang="de-DE" sz="2000" dirty="0"/>
              <a:t>(Andreas Kruse)</a:t>
            </a:r>
          </a:p>
          <a:p>
            <a:endParaRPr lang="de-DE" dirty="0"/>
          </a:p>
        </p:txBody>
      </p:sp>
      <p:sp>
        <p:nvSpPr>
          <p:cNvPr id="4" name="Foliennummernplatzhalter 3">
            <a:extLst>
              <a:ext uri="{FF2B5EF4-FFF2-40B4-BE49-F238E27FC236}">
                <a16:creationId xmlns:a16="http://schemas.microsoft.com/office/drawing/2014/main" id="{F3E71AB9-4C4E-4A90-958F-7B9031A79396}"/>
              </a:ext>
            </a:extLst>
          </p:cNvPr>
          <p:cNvSpPr>
            <a:spLocks noGrp="1"/>
          </p:cNvSpPr>
          <p:nvPr>
            <p:ph type="sldNum" sz="quarter" idx="12"/>
          </p:nvPr>
        </p:nvSpPr>
        <p:spPr/>
        <p:txBody>
          <a:bodyPr/>
          <a:lstStyle/>
          <a:p>
            <a:fld id="{A88B48FB-E956-2048-9E74-C69E7CAA26CC}" type="slidenum">
              <a:rPr lang="en-US" smtClean="0"/>
              <a:pPr/>
              <a:t>17</a:t>
            </a:fld>
            <a:endParaRPr lang="en-US"/>
          </a:p>
        </p:txBody>
      </p:sp>
    </p:spTree>
    <p:extLst>
      <p:ext uri="{BB962C8B-B14F-4D97-AF65-F5344CB8AC3E}">
        <p14:creationId xmlns:p14="http://schemas.microsoft.com/office/powerpoint/2010/main" val="2333452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9425" y="320880"/>
            <a:ext cx="10515600" cy="1325563"/>
          </a:xfrm>
        </p:spPr>
        <p:txBody>
          <a:bodyPr/>
          <a:lstStyle/>
          <a:p>
            <a:r>
              <a:rPr lang="de-DE" dirty="0"/>
              <a:t>Wie soll das gehen?</a:t>
            </a:r>
          </a:p>
        </p:txBody>
      </p:sp>
      <p:sp>
        <p:nvSpPr>
          <p:cNvPr id="3" name="Inhaltsplatzhalter 2"/>
          <p:cNvSpPr>
            <a:spLocks noGrp="1"/>
          </p:cNvSpPr>
          <p:nvPr>
            <p:ph idx="1"/>
          </p:nvPr>
        </p:nvSpPr>
        <p:spPr/>
        <p:txBody>
          <a:bodyPr/>
          <a:lstStyle/>
          <a:p>
            <a:r>
              <a:rPr lang="de-DE" dirty="0"/>
              <a:t>Schnittstelle zum Nachbarschaftshilfe-Netzwerk Mössingen Lebenswertes Öschingen e.V. ist aktives Mitglied und im Leitungsteam und in den Arbeitsgruppen vertreten</a:t>
            </a:r>
          </a:p>
          <a:p>
            <a:r>
              <a:rPr lang="de-DE" dirty="0"/>
              <a:t>Bildung einer Steuerungsgruppe mit der Stadt – Vertreter vom Stadt, NBH-Netzwerk und Lebenswertes Öschingen</a:t>
            </a:r>
          </a:p>
          <a:p>
            <a:r>
              <a:rPr lang="de-DE" dirty="0"/>
              <a:t>Kontaktpflege zu Fachstellen und Experten ggf. zeitlich befristete, themenbezogene Treffen z.B. zu Wohnkonzepten, Nachhaltigkeit, Pflege, Skaterbahn ... </a:t>
            </a:r>
          </a:p>
        </p:txBody>
      </p:sp>
      <p:sp>
        <p:nvSpPr>
          <p:cNvPr id="4" name="Foliennummernplatzhalter 3"/>
          <p:cNvSpPr>
            <a:spLocks noGrp="1"/>
          </p:cNvSpPr>
          <p:nvPr>
            <p:ph type="sldNum" sz="quarter" idx="12"/>
          </p:nvPr>
        </p:nvSpPr>
        <p:spPr/>
        <p:txBody>
          <a:bodyPr/>
          <a:lstStyle/>
          <a:p>
            <a:fld id="{A88B48FB-E956-2048-9E74-C69E7CAA26CC}" type="slidenum">
              <a:rPr lang="en-US" smtClean="0"/>
              <a:pPr/>
              <a:t>18</a:t>
            </a:fld>
            <a:endParaRPr lang="en-US"/>
          </a:p>
        </p:txBody>
      </p:sp>
      <p:pic>
        <p:nvPicPr>
          <p:cNvPr id="5" name="Bild 4">
            <a:extLst>
              <a:ext uri="{FF2B5EF4-FFF2-40B4-BE49-F238E27FC236}">
                <a16:creationId xmlns:a16="http://schemas.microsoft.com/office/drawing/2014/main" id="{A8330FFF-220B-4F57-B0AE-84B480DBC8FB}"/>
              </a:ext>
            </a:extLst>
          </p:cNvPr>
          <p:cNvPicPr preferRelativeResize="0">
            <a:picLocks noChangeAspect="1"/>
          </p:cNvPicPr>
          <p:nvPr/>
        </p:nvPicPr>
        <p:blipFill>
          <a:blip r:embed="rId2" cstate="print"/>
          <a:srcRect l="11344" t="19673" r="17859" b="8589"/>
          <a:stretch>
            <a:fillRect/>
          </a:stretch>
        </p:blipFill>
        <p:spPr bwMode="auto">
          <a:xfrm>
            <a:off x="9840301" y="943895"/>
            <a:ext cx="2174718" cy="139231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0D755-602F-4176-97E6-F39948B4C937}"/>
              </a:ext>
            </a:extLst>
          </p:cNvPr>
          <p:cNvSpPr>
            <a:spLocks noGrp="1"/>
          </p:cNvSpPr>
          <p:nvPr>
            <p:ph type="title"/>
          </p:nvPr>
        </p:nvSpPr>
        <p:spPr>
          <a:xfrm>
            <a:off x="307258" y="0"/>
            <a:ext cx="10515600" cy="1325563"/>
          </a:xfrm>
        </p:spPr>
        <p:txBody>
          <a:bodyPr>
            <a:normAutofit/>
          </a:bodyPr>
          <a:lstStyle/>
          <a:p>
            <a:r>
              <a:rPr lang="de-DE" sz="2200" b="1" dirty="0"/>
              <a:t>Wie soll das gehen? </a:t>
            </a:r>
            <a:r>
              <a:rPr lang="de-DE" sz="2200" dirty="0"/>
              <a:t>Wir erarbeiten derzeit ein Konzept, wie </a:t>
            </a:r>
            <a:r>
              <a:rPr lang="de-DE" sz="2200" dirty="0" err="1"/>
              <a:t>Öschinger</a:t>
            </a:r>
            <a:r>
              <a:rPr lang="de-DE" sz="2200" dirty="0"/>
              <a:t> Bürger*innen aktiv ihren Ort für die Zukunft gestalten. Berater und Prozessbegleiter: Josef Martin </a:t>
            </a:r>
            <a:br>
              <a:rPr lang="de-DE" sz="3200" dirty="0"/>
            </a:br>
            <a:endParaRPr lang="de-DE" sz="3200" b="1" dirty="0"/>
          </a:p>
        </p:txBody>
      </p:sp>
      <p:sp>
        <p:nvSpPr>
          <p:cNvPr id="3" name="Inhaltsplatzhalter 2">
            <a:extLst>
              <a:ext uri="{FF2B5EF4-FFF2-40B4-BE49-F238E27FC236}">
                <a16:creationId xmlns:a16="http://schemas.microsoft.com/office/drawing/2014/main" id="{2A36A440-66C5-4679-A8B7-E12A29637860}"/>
              </a:ext>
            </a:extLst>
          </p:cNvPr>
          <p:cNvSpPr>
            <a:spLocks noGrp="1"/>
          </p:cNvSpPr>
          <p:nvPr>
            <p:ph idx="1"/>
          </p:nvPr>
        </p:nvSpPr>
        <p:spPr>
          <a:xfrm>
            <a:off x="454741" y="1014464"/>
            <a:ext cx="10515600" cy="4351338"/>
          </a:xfrm>
        </p:spPr>
        <p:txBody>
          <a:bodyPr>
            <a:normAutofit/>
          </a:bodyPr>
          <a:lstStyle/>
          <a:p>
            <a:pPr marL="0" indent="0">
              <a:buNone/>
            </a:pPr>
            <a:endParaRPr lang="de-DE" dirty="0"/>
          </a:p>
        </p:txBody>
      </p:sp>
      <p:sp>
        <p:nvSpPr>
          <p:cNvPr id="4" name="Foliennummernplatzhalter 3">
            <a:extLst>
              <a:ext uri="{FF2B5EF4-FFF2-40B4-BE49-F238E27FC236}">
                <a16:creationId xmlns:a16="http://schemas.microsoft.com/office/drawing/2014/main" id="{A3F60D16-A145-41B0-BE44-97CF10175CF2}"/>
              </a:ext>
            </a:extLst>
          </p:cNvPr>
          <p:cNvSpPr>
            <a:spLocks noGrp="1"/>
          </p:cNvSpPr>
          <p:nvPr>
            <p:ph type="sldNum" sz="quarter" idx="12"/>
          </p:nvPr>
        </p:nvSpPr>
        <p:spPr/>
        <p:txBody>
          <a:bodyPr/>
          <a:lstStyle/>
          <a:p>
            <a:fld id="{A88B48FB-E956-2048-9E74-C69E7CAA26CC}" type="slidenum">
              <a:rPr lang="en-US" smtClean="0"/>
              <a:pPr/>
              <a:t>19</a:t>
            </a:fld>
            <a:endParaRPr lang="en-US"/>
          </a:p>
        </p:txBody>
      </p:sp>
      <p:sp>
        <p:nvSpPr>
          <p:cNvPr id="5" name="Flussdiagramm: Magnetplattenspeicher 4"/>
          <p:cNvSpPr/>
          <p:nvPr/>
        </p:nvSpPr>
        <p:spPr>
          <a:xfrm>
            <a:off x="294968" y="3303639"/>
            <a:ext cx="3554361" cy="3141407"/>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t>Informieren, Austauschen, Exkursionen </a:t>
            </a:r>
          </a:p>
        </p:txBody>
      </p:sp>
      <p:sp>
        <p:nvSpPr>
          <p:cNvPr id="6" name="Flussdiagramm: Magnetplattenspeicher 5"/>
          <p:cNvSpPr/>
          <p:nvPr/>
        </p:nvSpPr>
        <p:spPr>
          <a:xfrm>
            <a:off x="4365523" y="4675238"/>
            <a:ext cx="2600632" cy="1671483"/>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solidFill>
                  <a:schemeClr val="tx1"/>
                </a:solidFill>
              </a:rPr>
              <a:t>Konzept erstellen</a:t>
            </a:r>
          </a:p>
          <a:p>
            <a:pPr algn="ctr"/>
            <a:r>
              <a:rPr lang="de-DE" dirty="0">
                <a:solidFill>
                  <a:schemeClr val="tx1"/>
                </a:solidFill>
              </a:rPr>
              <a:t>(schriftliches Ergebnis, Machbarkeitsstudie)</a:t>
            </a:r>
          </a:p>
        </p:txBody>
      </p:sp>
      <p:sp>
        <p:nvSpPr>
          <p:cNvPr id="7" name="Flussdiagramm: Magnetplattenspeicher 6"/>
          <p:cNvSpPr/>
          <p:nvPr/>
        </p:nvSpPr>
        <p:spPr>
          <a:xfrm>
            <a:off x="7875639" y="2109019"/>
            <a:ext cx="4055805" cy="4557252"/>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800" dirty="0">
                <a:solidFill>
                  <a:schemeClr val="tx1"/>
                </a:solidFill>
              </a:rPr>
              <a:t>UMSETZUNG</a:t>
            </a:r>
          </a:p>
          <a:p>
            <a:pPr algn="ctr"/>
            <a:endParaRPr lang="de-DE" sz="2800" dirty="0">
              <a:solidFill>
                <a:schemeClr val="tx1"/>
              </a:solidFill>
            </a:endParaRPr>
          </a:p>
        </p:txBody>
      </p:sp>
      <p:sp>
        <p:nvSpPr>
          <p:cNvPr id="8" name="Textfeld 7"/>
          <p:cNvSpPr txBox="1"/>
          <p:nvPr/>
        </p:nvSpPr>
        <p:spPr>
          <a:xfrm>
            <a:off x="1401098" y="3716592"/>
            <a:ext cx="10766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1. Phase</a:t>
            </a:r>
          </a:p>
        </p:txBody>
      </p:sp>
      <p:sp>
        <p:nvSpPr>
          <p:cNvPr id="9" name="Textfeld 8"/>
          <p:cNvSpPr txBox="1"/>
          <p:nvPr/>
        </p:nvSpPr>
        <p:spPr>
          <a:xfrm>
            <a:off x="5137356" y="4783394"/>
            <a:ext cx="10766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2. Phase</a:t>
            </a:r>
          </a:p>
        </p:txBody>
      </p:sp>
      <p:sp>
        <p:nvSpPr>
          <p:cNvPr id="10" name="Textfeld 9"/>
          <p:cNvSpPr txBox="1"/>
          <p:nvPr/>
        </p:nvSpPr>
        <p:spPr>
          <a:xfrm>
            <a:off x="9414388" y="2703870"/>
            <a:ext cx="107663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dirty="0"/>
              <a:t>3. Phase</a:t>
            </a:r>
          </a:p>
        </p:txBody>
      </p:sp>
      <p:sp>
        <p:nvSpPr>
          <p:cNvPr id="11" name="Wolkenförmige Legende 10"/>
          <p:cNvSpPr/>
          <p:nvPr/>
        </p:nvSpPr>
        <p:spPr>
          <a:xfrm>
            <a:off x="737420" y="1592827"/>
            <a:ext cx="3318388" cy="1460090"/>
          </a:xfrm>
          <a:prstGeom prst="cloudCallout">
            <a:avLst>
              <a:gd name="adj1" fmla="val -13722"/>
              <a:gd name="adj2" fmla="val 7765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Visionen entwickeln, sich kennenlernen und wertschätzen</a:t>
            </a:r>
          </a:p>
        </p:txBody>
      </p:sp>
      <p:sp>
        <p:nvSpPr>
          <p:cNvPr id="13" name="Rechteckige Legende 12"/>
          <p:cNvSpPr/>
          <p:nvPr/>
        </p:nvSpPr>
        <p:spPr>
          <a:xfrm>
            <a:off x="4336026" y="1902542"/>
            <a:ext cx="2610464" cy="2050026"/>
          </a:xfrm>
          <a:prstGeom prst="wedgeRectCallout">
            <a:avLst>
              <a:gd name="adj1" fmla="val -15748"/>
              <a:gd name="adj2" fmla="val 7904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a:solidFill>
                  <a:schemeClr val="dk1"/>
                </a:solidFill>
              </a:rPr>
              <a:t>Die Visionen zusammenführen und ein Gesamtkonzept erstellen</a:t>
            </a:r>
          </a:p>
          <a:p>
            <a:pPr algn="ctr"/>
            <a:r>
              <a:rPr lang="de-DE" dirty="0">
                <a:solidFill>
                  <a:schemeClr val="dk1"/>
                </a:solidFill>
              </a:rPr>
              <a:t>(Inhalte, Wer ist dabei?, Grundstücke, </a:t>
            </a:r>
            <a:r>
              <a:rPr lang="de-DE" dirty="0">
                <a:solidFill>
                  <a:schemeClr val="tx1"/>
                </a:solidFill>
              </a:rPr>
              <a:t>Finanzierung, Förderung) </a:t>
            </a:r>
          </a:p>
        </p:txBody>
      </p:sp>
      <p:sp>
        <p:nvSpPr>
          <p:cNvPr id="15" name="Pfeil nach oben 14"/>
          <p:cNvSpPr/>
          <p:nvPr/>
        </p:nvSpPr>
        <p:spPr>
          <a:xfrm>
            <a:off x="10604091" y="176981"/>
            <a:ext cx="1587909" cy="2728451"/>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a:t>Jetzt darf es los-gehen</a:t>
            </a:r>
          </a:p>
        </p:txBody>
      </p:sp>
    </p:spTree>
    <p:extLst>
      <p:ext uri="{BB962C8B-B14F-4D97-AF65-F5344CB8AC3E}">
        <p14:creationId xmlns:p14="http://schemas.microsoft.com/office/powerpoint/2010/main" val="291899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5D94C5F-8CAB-419A-955B-67A998D194EE}"/>
              </a:ext>
            </a:extLst>
          </p:cNvPr>
          <p:cNvSpPr>
            <a:spLocks noGrp="1"/>
          </p:cNvSpPr>
          <p:nvPr>
            <p:ph type="sldNum" sz="quarter" idx="12"/>
          </p:nvPr>
        </p:nvSpPr>
        <p:spPr/>
        <p:txBody>
          <a:bodyPr/>
          <a:lstStyle/>
          <a:p>
            <a:fld id="{813A7C90-EAC6-4FB7-B308-D5D7D53CF889}" type="slidenum">
              <a:rPr lang="de-DE" smtClean="0"/>
              <a:pPr/>
              <a:t>2</a:t>
            </a:fld>
            <a:endParaRPr lang="de-DE"/>
          </a:p>
        </p:txBody>
      </p:sp>
      <p:pic>
        <p:nvPicPr>
          <p:cNvPr id="3" name="Bild 4">
            <a:extLst>
              <a:ext uri="{FF2B5EF4-FFF2-40B4-BE49-F238E27FC236}">
                <a16:creationId xmlns:a16="http://schemas.microsoft.com/office/drawing/2014/main" id="{FECBEA5F-E7ED-4929-85A8-1D9E94242804}"/>
              </a:ext>
            </a:extLst>
          </p:cNvPr>
          <p:cNvPicPr preferRelativeResize="0">
            <a:picLocks noChangeAspect="1"/>
          </p:cNvPicPr>
          <p:nvPr/>
        </p:nvPicPr>
        <p:blipFill>
          <a:blip r:embed="rId2" cstate="print"/>
          <a:srcRect l="11344" t="19673" r="17859" b="8589"/>
          <a:stretch>
            <a:fillRect/>
          </a:stretch>
        </p:blipFill>
        <p:spPr bwMode="auto">
          <a:xfrm>
            <a:off x="1216241" y="2119111"/>
            <a:ext cx="2903326" cy="1858785"/>
          </a:xfrm>
          <a:prstGeom prst="rect">
            <a:avLst/>
          </a:prstGeom>
          <a:noFill/>
          <a:ln w="9525">
            <a:noFill/>
            <a:miter lim="800000"/>
            <a:headEnd/>
            <a:tailEnd/>
          </a:ln>
        </p:spPr>
      </p:pic>
      <p:pic>
        <p:nvPicPr>
          <p:cNvPr id="4" name="Picture 2">
            <a:extLst>
              <a:ext uri="{FF2B5EF4-FFF2-40B4-BE49-F238E27FC236}">
                <a16:creationId xmlns:a16="http://schemas.microsoft.com/office/drawing/2014/main" id="{EE8BC438-8803-4F13-AF4D-F9EFF5AB91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860" y="617759"/>
            <a:ext cx="4226088" cy="1512698"/>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Ein Bild, das Text enthält.&#10;&#10;Automatisch generierte Beschreibung">
            <a:extLst>
              <a:ext uri="{FF2B5EF4-FFF2-40B4-BE49-F238E27FC236}">
                <a16:creationId xmlns:a16="http://schemas.microsoft.com/office/drawing/2014/main" id="{CB1DE8F9-FEDC-46EB-A16E-EDC71EFD87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86" r="-3" b="-3"/>
          <a:stretch/>
        </p:blipFill>
        <p:spPr>
          <a:xfrm>
            <a:off x="1654273" y="4263637"/>
            <a:ext cx="1927128" cy="2106551"/>
          </a:xfrm>
          <a:prstGeom prst="rect">
            <a:avLst/>
          </a:prstGeom>
          <a:effectLst>
            <a:outerShdw blurRad="406400" dist="317500" dir="5400000" sx="89000" sy="89000" rotWithShape="0">
              <a:prstClr val="black">
                <a:alpha val="15000"/>
              </a:prstClr>
            </a:outerShdw>
          </a:effectLst>
        </p:spPr>
      </p:pic>
      <p:sp>
        <p:nvSpPr>
          <p:cNvPr id="6" name="Geschweifte Klammer rechts 5">
            <a:extLst>
              <a:ext uri="{FF2B5EF4-FFF2-40B4-BE49-F238E27FC236}">
                <a16:creationId xmlns:a16="http://schemas.microsoft.com/office/drawing/2014/main" id="{D3AA7A27-086D-494A-8907-E7825E2F4375}"/>
              </a:ext>
            </a:extLst>
          </p:cNvPr>
          <p:cNvSpPr/>
          <p:nvPr/>
        </p:nvSpPr>
        <p:spPr>
          <a:xfrm>
            <a:off x="4909679" y="1090379"/>
            <a:ext cx="248574" cy="489682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a:extLst>
              <a:ext uri="{FF2B5EF4-FFF2-40B4-BE49-F238E27FC236}">
                <a16:creationId xmlns:a16="http://schemas.microsoft.com/office/drawing/2014/main" id="{BBB038A4-663C-46E5-BF8A-0FD63BB7C1B3}"/>
              </a:ext>
            </a:extLst>
          </p:cNvPr>
          <p:cNvSpPr txBox="1"/>
          <p:nvPr/>
        </p:nvSpPr>
        <p:spPr>
          <a:xfrm>
            <a:off x="5286984" y="3929503"/>
            <a:ext cx="6680196" cy="2585323"/>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dirty="0"/>
              <a:t>Der Teilort Öschingen dient dabei als Modell, wie mit einem breiten Bürgerbeteiligungsprozess, aus dem Ort heraus, nachbarschaftliche Hilfen im Bereich der häuslichen Versorgung und Betreuung aufgebaut werden können. Ein Konzept zum Thema "Wohnen im Alter" mit der dazu benötigten Infrastruktur wird schwerpunktmäßig erarbeitet und in die Umsetzung gebracht. </a:t>
            </a:r>
          </a:p>
          <a:p>
            <a:r>
              <a:rPr lang="de-DE" dirty="0"/>
              <a:t>Die gemeinsam herausgearbeiteten Rahmenbedingungen können auf andere Verbundpartner des Nachbarschaftshilfe-Netzwerks Mössingen übertragen werden. </a:t>
            </a:r>
          </a:p>
        </p:txBody>
      </p:sp>
      <p:sp>
        <p:nvSpPr>
          <p:cNvPr id="8" name="Textfeld 7">
            <a:extLst>
              <a:ext uri="{FF2B5EF4-FFF2-40B4-BE49-F238E27FC236}">
                <a16:creationId xmlns:a16="http://schemas.microsoft.com/office/drawing/2014/main" id="{83339FCA-FA3D-44E5-ACCA-8B82604D00CE}"/>
              </a:ext>
            </a:extLst>
          </p:cNvPr>
          <p:cNvSpPr txBox="1"/>
          <p:nvPr/>
        </p:nvSpPr>
        <p:spPr>
          <a:xfrm>
            <a:off x="5322414" y="248427"/>
            <a:ext cx="4226088" cy="369332"/>
          </a:xfrm>
          <a:prstGeom prst="rect">
            <a:avLst/>
          </a:prstGeom>
          <a:noFill/>
        </p:spPr>
        <p:txBody>
          <a:bodyPr wrap="square" rtlCol="0">
            <a:spAutoFit/>
          </a:bodyPr>
          <a:lstStyle/>
          <a:p>
            <a:r>
              <a:rPr lang="de-DE" b="1" dirty="0"/>
              <a:t>KURZBESCHREIBUNG</a:t>
            </a:r>
          </a:p>
        </p:txBody>
      </p:sp>
      <p:sp>
        <p:nvSpPr>
          <p:cNvPr id="9" name="Textfeld 8">
            <a:extLst>
              <a:ext uri="{FF2B5EF4-FFF2-40B4-BE49-F238E27FC236}">
                <a16:creationId xmlns:a16="http://schemas.microsoft.com/office/drawing/2014/main" id="{AAF45433-8026-4E4E-85BF-0E03689DE6C0}"/>
              </a:ext>
            </a:extLst>
          </p:cNvPr>
          <p:cNvSpPr txBox="1"/>
          <p:nvPr/>
        </p:nvSpPr>
        <p:spPr>
          <a:xfrm>
            <a:off x="5322415" y="1077180"/>
            <a:ext cx="6680195"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1800" dirty="0"/>
              <a:t>Die Stadt Mössingen sieht in der Quartiersentwicklung des Nachbarschaftshilfe-Netzwerks eine gute Möglichkeit, den Anforderungen des demografischen Wandels aktiv zu begegnen.</a:t>
            </a:r>
            <a:endParaRPr lang="de-DE" dirty="0"/>
          </a:p>
        </p:txBody>
      </p:sp>
      <p:sp>
        <p:nvSpPr>
          <p:cNvPr id="10" name="Textfeld 9">
            <a:extLst>
              <a:ext uri="{FF2B5EF4-FFF2-40B4-BE49-F238E27FC236}">
                <a16:creationId xmlns:a16="http://schemas.microsoft.com/office/drawing/2014/main" id="{8DB54341-12AE-4238-BE03-19514C10EF24}"/>
              </a:ext>
            </a:extLst>
          </p:cNvPr>
          <p:cNvSpPr txBox="1"/>
          <p:nvPr/>
        </p:nvSpPr>
        <p:spPr>
          <a:xfrm>
            <a:off x="5322414" y="2309839"/>
            <a:ext cx="6680196" cy="147732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800" dirty="0"/>
              <a:t>Mit dem Aufbau eines losen Dachverbunds der Nachbarschaftshilfe wird, unter Beteiligung von Stadt, Bürger*innen, Fachkräften und Initiativen ein Netzwerk aufgebaut. Dieses stellt den Menschen in den Mittelpunkt - mit seinen Potentialen gleichermaßen, wie mit seinem Unterstützungsbedarf.</a:t>
            </a:r>
            <a:endParaRPr lang="de-DE" dirty="0"/>
          </a:p>
        </p:txBody>
      </p:sp>
    </p:spTree>
    <p:extLst>
      <p:ext uri="{BB962C8B-B14F-4D97-AF65-F5344CB8AC3E}">
        <p14:creationId xmlns:p14="http://schemas.microsoft.com/office/powerpoint/2010/main" val="441638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20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20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fade">
                                      <p:cBhvr>
                                        <p:cTn id="23" dur="2000"/>
                                        <p:tgtEl>
                                          <p:spTgt spid="7">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2000"/>
                                        <p:tgtEl>
                                          <p:spTgt spid="7">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9" grpId="0" build="allAtOnce" animBg="1"/>
      <p:bldP spid="10"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296832" cy="1124462"/>
          </a:xfrm>
        </p:spPr>
        <p:txBody>
          <a:bodyPr>
            <a:normAutofit/>
          </a:bodyPr>
          <a:lstStyle/>
          <a:p>
            <a:r>
              <a:rPr lang="de-DE" sz="3200" dirty="0"/>
              <a:t>Zweckgebundener bewilligter Zuschuss Quartiersimpulse</a:t>
            </a:r>
            <a:br>
              <a:rPr lang="de-DE" sz="3200"/>
            </a:br>
            <a:r>
              <a:rPr lang="de-DE" sz="3200"/>
              <a:t>Zeitraum: 15.03.2021-14.03.2023</a:t>
            </a:r>
            <a:endParaRPr lang="de-DE" sz="3200" dirty="0"/>
          </a:p>
        </p:txBody>
      </p:sp>
      <p:graphicFrame>
        <p:nvGraphicFramePr>
          <p:cNvPr id="5" name="Inhaltsplatzhalter 4"/>
          <p:cNvGraphicFramePr>
            <a:graphicFrameLocks noGrp="1"/>
          </p:cNvGraphicFramePr>
          <p:nvPr>
            <p:ph idx="1"/>
          </p:nvPr>
        </p:nvGraphicFramePr>
        <p:xfrm>
          <a:off x="914399" y="1312607"/>
          <a:ext cx="10279626" cy="4984956"/>
        </p:xfrm>
        <a:graphic>
          <a:graphicData uri="http://schemas.openxmlformats.org/drawingml/2006/table">
            <a:tbl>
              <a:tblPr firstRow="1" bandRow="1">
                <a:tableStyleId>{5C22544A-7EE6-4342-B048-85BDC9FD1C3A}</a:tableStyleId>
              </a:tblPr>
              <a:tblGrid>
                <a:gridCol w="4692178">
                  <a:extLst>
                    <a:ext uri="{9D8B030D-6E8A-4147-A177-3AD203B41FA5}">
                      <a16:colId xmlns:a16="http://schemas.microsoft.com/office/drawing/2014/main" val="20000"/>
                    </a:ext>
                  </a:extLst>
                </a:gridCol>
                <a:gridCol w="2569838">
                  <a:extLst>
                    <a:ext uri="{9D8B030D-6E8A-4147-A177-3AD203B41FA5}">
                      <a16:colId xmlns:a16="http://schemas.microsoft.com/office/drawing/2014/main" val="20001"/>
                    </a:ext>
                  </a:extLst>
                </a:gridCol>
                <a:gridCol w="3017610">
                  <a:extLst>
                    <a:ext uri="{9D8B030D-6E8A-4147-A177-3AD203B41FA5}">
                      <a16:colId xmlns:a16="http://schemas.microsoft.com/office/drawing/2014/main" val="20002"/>
                    </a:ext>
                  </a:extLst>
                </a:gridCol>
              </a:tblGrid>
              <a:tr h="910296">
                <a:tc>
                  <a:txBody>
                    <a:bodyPr/>
                    <a:lstStyle/>
                    <a:p>
                      <a:endParaRPr lang="de-DE" dirty="0"/>
                    </a:p>
                  </a:txBody>
                  <a:tcPr/>
                </a:tc>
                <a:tc>
                  <a:txBody>
                    <a:bodyPr/>
                    <a:lstStyle/>
                    <a:p>
                      <a:r>
                        <a:rPr lang="de-DE" dirty="0"/>
                        <a:t>NBH-Netzwerk u. Öschingen</a:t>
                      </a:r>
                    </a:p>
                  </a:txBody>
                  <a:tcPr/>
                </a:tc>
                <a:tc>
                  <a:txBody>
                    <a:bodyPr/>
                    <a:lstStyle/>
                    <a:p>
                      <a:r>
                        <a:rPr lang="de-DE" dirty="0"/>
                        <a:t>Öschingen</a:t>
                      </a:r>
                    </a:p>
                  </a:txBody>
                  <a:tcPr/>
                </a:tc>
                <a:extLst>
                  <a:ext uri="{0D108BD9-81ED-4DB2-BD59-A6C34878D82A}">
                    <a16:rowId xmlns:a16="http://schemas.microsoft.com/office/drawing/2014/main" val="10000"/>
                  </a:ext>
                </a:extLst>
              </a:tr>
              <a:tr h="527394">
                <a:tc>
                  <a:txBody>
                    <a:bodyPr/>
                    <a:lstStyle/>
                    <a:p>
                      <a:r>
                        <a:rPr lang="de-DE" dirty="0"/>
                        <a:t>Maßnahmen für</a:t>
                      </a:r>
                      <a:r>
                        <a:rPr lang="de-DE" baseline="0" dirty="0"/>
                        <a:t> Öffentlichkeitsarbeit</a:t>
                      </a:r>
                      <a:endParaRPr lang="de-DE" dirty="0"/>
                    </a:p>
                  </a:txBody>
                  <a:tcPr/>
                </a:tc>
                <a:tc>
                  <a:txBody>
                    <a:bodyPr/>
                    <a:lstStyle/>
                    <a:p>
                      <a:r>
                        <a:rPr lang="de-DE" dirty="0"/>
                        <a:t>7.500,-</a:t>
                      </a:r>
                      <a:r>
                        <a:rPr lang="de-DE" baseline="0" dirty="0"/>
                        <a:t> €</a:t>
                      </a:r>
                      <a:endParaRPr lang="de-DE" dirty="0"/>
                    </a:p>
                  </a:txBody>
                  <a:tcPr/>
                </a:tc>
                <a:tc>
                  <a:txBody>
                    <a:bodyPr/>
                    <a:lstStyle/>
                    <a:p>
                      <a:endParaRPr lang="de-DE"/>
                    </a:p>
                  </a:txBody>
                  <a:tcPr/>
                </a:tc>
                <a:extLst>
                  <a:ext uri="{0D108BD9-81ED-4DB2-BD59-A6C34878D82A}">
                    <a16:rowId xmlns:a16="http://schemas.microsoft.com/office/drawing/2014/main" val="10001"/>
                  </a:ext>
                </a:extLst>
              </a:tr>
              <a:tr h="527394">
                <a:tc>
                  <a:txBody>
                    <a:bodyPr/>
                    <a:lstStyle/>
                    <a:p>
                      <a:r>
                        <a:rPr lang="de-DE" dirty="0"/>
                        <a:t>Raummiete/Veranstaltungen/Technik</a:t>
                      </a:r>
                    </a:p>
                  </a:txBody>
                  <a:tcPr/>
                </a:tc>
                <a:tc>
                  <a:txBody>
                    <a:bodyPr/>
                    <a:lstStyle/>
                    <a:p>
                      <a:r>
                        <a:rPr lang="de-DE" dirty="0"/>
                        <a:t>1.500,- €</a:t>
                      </a:r>
                    </a:p>
                  </a:txBody>
                  <a:tcPr/>
                </a:tc>
                <a:tc>
                  <a:txBody>
                    <a:bodyPr/>
                    <a:lstStyle/>
                    <a:p>
                      <a:endParaRPr lang="de-DE" dirty="0"/>
                    </a:p>
                  </a:txBody>
                  <a:tcPr/>
                </a:tc>
                <a:extLst>
                  <a:ext uri="{0D108BD9-81ED-4DB2-BD59-A6C34878D82A}">
                    <a16:rowId xmlns:a16="http://schemas.microsoft.com/office/drawing/2014/main" val="10002"/>
                  </a:ext>
                </a:extLst>
              </a:tr>
              <a:tr h="527394">
                <a:tc>
                  <a:txBody>
                    <a:bodyPr/>
                    <a:lstStyle/>
                    <a:p>
                      <a:r>
                        <a:rPr lang="de-DE" dirty="0"/>
                        <a:t>Exkursionen/Vorträge</a:t>
                      </a:r>
                    </a:p>
                  </a:txBody>
                  <a:tcPr/>
                </a:tc>
                <a:tc>
                  <a:txBody>
                    <a:bodyPr/>
                    <a:lstStyle/>
                    <a:p>
                      <a:r>
                        <a:rPr lang="de-DE" dirty="0"/>
                        <a:t>4.000,- €</a:t>
                      </a:r>
                    </a:p>
                  </a:txBody>
                  <a:tcPr/>
                </a:tc>
                <a:tc>
                  <a:txBody>
                    <a:bodyPr/>
                    <a:lstStyle/>
                    <a:p>
                      <a:endParaRPr lang="de-DE" dirty="0"/>
                    </a:p>
                  </a:txBody>
                  <a:tcPr/>
                </a:tc>
                <a:extLst>
                  <a:ext uri="{0D108BD9-81ED-4DB2-BD59-A6C34878D82A}">
                    <a16:rowId xmlns:a16="http://schemas.microsoft.com/office/drawing/2014/main" val="10003"/>
                  </a:ext>
                </a:extLst>
              </a:tr>
              <a:tr h="527394">
                <a:tc>
                  <a:txBody>
                    <a:bodyPr/>
                    <a:lstStyle/>
                    <a:p>
                      <a:r>
                        <a:rPr lang="de-DE" dirty="0"/>
                        <a:t>Bürgerveranstaltungen</a:t>
                      </a:r>
                    </a:p>
                  </a:txBody>
                  <a:tcPr/>
                </a:tc>
                <a:tc>
                  <a:txBody>
                    <a:bodyPr/>
                    <a:lstStyle/>
                    <a:p>
                      <a:endParaRPr lang="de-DE"/>
                    </a:p>
                  </a:txBody>
                  <a:tcPr/>
                </a:tc>
                <a:tc>
                  <a:txBody>
                    <a:bodyPr/>
                    <a:lstStyle/>
                    <a:p>
                      <a:r>
                        <a:rPr lang="de-DE" dirty="0"/>
                        <a:t>21.500,- €</a:t>
                      </a:r>
                    </a:p>
                  </a:txBody>
                  <a:tcPr/>
                </a:tc>
                <a:extLst>
                  <a:ext uri="{0D108BD9-81ED-4DB2-BD59-A6C34878D82A}">
                    <a16:rowId xmlns:a16="http://schemas.microsoft.com/office/drawing/2014/main" val="10004"/>
                  </a:ext>
                </a:extLst>
              </a:tr>
              <a:tr h="527394">
                <a:tc>
                  <a:txBody>
                    <a:bodyPr/>
                    <a:lstStyle/>
                    <a:p>
                      <a:r>
                        <a:rPr lang="de-DE" dirty="0"/>
                        <a:t>Wohnprojekt für Senior*innen</a:t>
                      </a:r>
                    </a:p>
                  </a:txBody>
                  <a:tcPr/>
                </a:tc>
                <a:tc>
                  <a:txBody>
                    <a:bodyPr/>
                    <a:lstStyle/>
                    <a:p>
                      <a:endParaRPr lang="de-DE" dirty="0"/>
                    </a:p>
                  </a:txBody>
                  <a:tcPr/>
                </a:tc>
                <a:tc>
                  <a:txBody>
                    <a:bodyPr/>
                    <a:lstStyle/>
                    <a:p>
                      <a:r>
                        <a:rPr lang="de-DE" dirty="0"/>
                        <a:t>33.000,- €</a:t>
                      </a:r>
                    </a:p>
                  </a:txBody>
                  <a:tcPr/>
                </a:tc>
                <a:extLst>
                  <a:ext uri="{0D108BD9-81ED-4DB2-BD59-A6C34878D82A}">
                    <a16:rowId xmlns:a16="http://schemas.microsoft.com/office/drawing/2014/main" val="10005"/>
                  </a:ext>
                </a:extLst>
              </a:tr>
              <a:tr h="910296">
                <a:tc>
                  <a:txBody>
                    <a:bodyPr/>
                    <a:lstStyle/>
                    <a:p>
                      <a:r>
                        <a:rPr lang="de-DE" dirty="0"/>
                        <a:t>Ausstattungsgegenstände für eine  Begegnungsstätte</a:t>
                      </a:r>
                    </a:p>
                  </a:txBody>
                  <a:tcPr/>
                </a:tc>
                <a:tc>
                  <a:txBody>
                    <a:bodyPr/>
                    <a:lstStyle/>
                    <a:p>
                      <a:endParaRPr lang="de-DE"/>
                    </a:p>
                  </a:txBody>
                  <a:tcPr/>
                </a:tc>
                <a:tc>
                  <a:txBody>
                    <a:bodyPr/>
                    <a:lstStyle/>
                    <a:p>
                      <a:r>
                        <a:rPr lang="de-DE" dirty="0"/>
                        <a:t>9.500 ,-</a:t>
                      </a:r>
                      <a:r>
                        <a:rPr lang="de-DE" baseline="0" dirty="0"/>
                        <a:t> €</a:t>
                      </a:r>
                      <a:endParaRPr lang="de-DE" dirty="0"/>
                    </a:p>
                  </a:txBody>
                  <a:tcPr/>
                </a:tc>
                <a:extLst>
                  <a:ext uri="{0D108BD9-81ED-4DB2-BD59-A6C34878D82A}">
                    <a16:rowId xmlns:a16="http://schemas.microsoft.com/office/drawing/2014/main" val="10006"/>
                  </a:ext>
                </a:extLst>
              </a:tr>
              <a:tr h="527394">
                <a:tc>
                  <a:txBody>
                    <a:bodyPr/>
                    <a:lstStyle/>
                    <a:p>
                      <a:r>
                        <a:rPr lang="de-DE"/>
                        <a:t>Beratungskosten Herr Martin</a:t>
                      </a:r>
                      <a:endParaRPr lang="de-DE" dirty="0"/>
                    </a:p>
                  </a:txBody>
                  <a:tcPr/>
                </a:tc>
                <a:tc>
                  <a:txBody>
                    <a:bodyPr/>
                    <a:lstStyle/>
                    <a:p>
                      <a:r>
                        <a:rPr lang="de-DE" dirty="0"/>
                        <a:t>8.000,- €</a:t>
                      </a:r>
                    </a:p>
                  </a:txBody>
                  <a:tcPr/>
                </a:tc>
                <a:tc>
                  <a:txBody>
                    <a:bodyPr/>
                    <a:lstStyle/>
                    <a:p>
                      <a:endParaRPr lang="de-DE" dirty="0"/>
                    </a:p>
                  </a:txBody>
                  <a:tcPr/>
                </a:tc>
                <a:extLst>
                  <a:ext uri="{0D108BD9-81ED-4DB2-BD59-A6C34878D82A}">
                    <a16:rowId xmlns:a16="http://schemas.microsoft.com/office/drawing/2014/main" val="10007"/>
                  </a:ext>
                </a:extLst>
              </a:tr>
            </a:tbl>
          </a:graphicData>
        </a:graphic>
      </p:graphicFrame>
      <p:sp>
        <p:nvSpPr>
          <p:cNvPr id="4" name="Foliennummernplatzhalter 3"/>
          <p:cNvSpPr>
            <a:spLocks noGrp="1"/>
          </p:cNvSpPr>
          <p:nvPr>
            <p:ph type="sldNum" sz="quarter" idx="12"/>
          </p:nvPr>
        </p:nvSpPr>
        <p:spPr/>
        <p:txBody>
          <a:bodyPr/>
          <a:lstStyle/>
          <a:p>
            <a:fld id="{A88B48FB-E956-2048-9E74-C69E7CAA26CC}"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404CF4B-4374-4C37-9236-D1A73E58E7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29" y="4330832"/>
            <a:ext cx="3237052" cy="1158679"/>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7FFC9EFD-75F0-409A-8020-33F21B112D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1" y="5800591"/>
            <a:ext cx="5806440" cy="1057409"/>
          </a:xfrm>
          <a:prstGeom prst="rect">
            <a:avLst/>
          </a:prstGeom>
        </p:spPr>
      </p:pic>
      <p:sp>
        <p:nvSpPr>
          <p:cNvPr id="9" name="Textfeld 8">
            <a:extLst>
              <a:ext uri="{FF2B5EF4-FFF2-40B4-BE49-F238E27FC236}">
                <a16:creationId xmlns:a16="http://schemas.microsoft.com/office/drawing/2014/main" id="{4CE4C774-C3BF-40EC-8124-9782606F373E}"/>
              </a:ext>
            </a:extLst>
          </p:cNvPr>
          <p:cNvSpPr txBox="1"/>
          <p:nvPr/>
        </p:nvSpPr>
        <p:spPr>
          <a:xfrm>
            <a:off x="4459597" y="4292460"/>
            <a:ext cx="7260455" cy="1200329"/>
          </a:xfrm>
          <a:prstGeom prst="rect">
            <a:avLst/>
          </a:prstGeom>
          <a:noFill/>
        </p:spPr>
        <p:txBody>
          <a:bodyPr wrap="square" rtlCol="0">
            <a:spAutoFit/>
          </a:bodyPr>
          <a:lstStyle/>
          <a:p>
            <a:r>
              <a:rPr lang="de-DE" sz="2400" b="1" dirty="0">
                <a:solidFill>
                  <a:srgbClr val="FF0000"/>
                </a:solidFill>
              </a:rPr>
              <a:t>QUARTIERSIMPULSE</a:t>
            </a:r>
            <a:r>
              <a:rPr lang="de-DE" sz="2400" b="1" dirty="0">
                <a:solidFill>
                  <a:schemeClr val="accent6">
                    <a:lumMod val="50000"/>
                  </a:schemeClr>
                </a:solidFill>
              </a:rPr>
              <a:t> – ein Impuls für GEMEINSCHAFTLICHES Handeln mit Bürger*innen für Bürger*innen im Quartier MÖSSINGEN</a:t>
            </a:r>
          </a:p>
        </p:txBody>
      </p:sp>
      <p:sp>
        <p:nvSpPr>
          <p:cNvPr id="13" name="Textfeld 12"/>
          <p:cNvSpPr txBox="1"/>
          <p:nvPr/>
        </p:nvSpPr>
        <p:spPr>
          <a:xfrm>
            <a:off x="608616" y="343638"/>
            <a:ext cx="9302299" cy="15081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000" b="1" u="sng" dirty="0">
                <a:hlinkClick r:id="rId4"/>
              </a:rPr>
              <a:t>Nachbarschaftshilfe Netzwerk:</a:t>
            </a:r>
          </a:p>
          <a:p>
            <a:r>
              <a:rPr lang="de-DE" dirty="0">
                <a:hlinkClick r:id="rId4"/>
              </a:rPr>
              <a:t>kontakt@nachbarschaftshilfe-moessingen.de</a:t>
            </a:r>
            <a:endParaRPr lang="de-DE" dirty="0"/>
          </a:p>
          <a:p>
            <a:r>
              <a:rPr lang="de-DE" dirty="0">
                <a:hlinkClick r:id="rId5"/>
              </a:rPr>
              <a:t>www.nachbarschaftshilfe-moessingen.de</a:t>
            </a:r>
            <a:endParaRPr lang="de-DE" dirty="0"/>
          </a:p>
          <a:p>
            <a:endParaRPr lang="de-DE" dirty="0"/>
          </a:p>
          <a:p>
            <a:r>
              <a:rPr lang="de-DE" dirty="0"/>
              <a:t>Telefon: 0174 / 849 63 43 (</a:t>
            </a:r>
            <a:r>
              <a:rPr lang="de-DE" dirty="0" err="1"/>
              <a:t>Mo,Mi,Fr</a:t>
            </a:r>
            <a:r>
              <a:rPr lang="de-DE" dirty="0"/>
              <a:t> jeweils 08.30-12.00 Uhr)</a:t>
            </a:r>
          </a:p>
        </p:txBody>
      </p:sp>
      <p:pic>
        <p:nvPicPr>
          <p:cNvPr id="4" name="Bild 4">
            <a:extLst>
              <a:ext uri="{FF2B5EF4-FFF2-40B4-BE49-F238E27FC236}">
                <a16:creationId xmlns:a16="http://schemas.microsoft.com/office/drawing/2014/main" id="{A8330FFF-220B-4F57-B0AE-84B480DBC8FB}"/>
              </a:ext>
            </a:extLst>
          </p:cNvPr>
          <p:cNvPicPr preferRelativeResize="0">
            <a:picLocks noChangeAspect="1"/>
          </p:cNvPicPr>
          <p:nvPr/>
        </p:nvPicPr>
        <p:blipFill>
          <a:blip r:embed="rId6" cstate="print"/>
          <a:srcRect l="11344" t="19673" r="17859" b="8589"/>
          <a:stretch>
            <a:fillRect/>
          </a:stretch>
        </p:blipFill>
        <p:spPr bwMode="auto">
          <a:xfrm>
            <a:off x="7726196" y="412954"/>
            <a:ext cx="2174718" cy="1392311"/>
          </a:xfrm>
          <a:prstGeom prst="rect">
            <a:avLst/>
          </a:prstGeom>
          <a:noFill/>
          <a:ln w="9525">
            <a:noFill/>
            <a:miter lim="800000"/>
            <a:headEnd/>
            <a:tailEnd/>
          </a:ln>
        </p:spPr>
      </p:pic>
      <p:sp>
        <p:nvSpPr>
          <p:cNvPr id="14" name="Textfeld 13"/>
          <p:cNvSpPr txBox="1"/>
          <p:nvPr/>
        </p:nvSpPr>
        <p:spPr>
          <a:xfrm>
            <a:off x="649420" y="2270760"/>
            <a:ext cx="9246748" cy="15081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e-DE" sz="2000" b="1" u="sng" dirty="0"/>
              <a:t>Lebenswertes Öschingen e.V.</a:t>
            </a:r>
          </a:p>
          <a:p>
            <a:r>
              <a:rPr lang="de-DE" dirty="0">
                <a:hlinkClick r:id="rId7"/>
              </a:rPr>
              <a:t>info@lebenswertes-oeschingen.de</a:t>
            </a:r>
            <a:endParaRPr lang="de-DE" dirty="0"/>
          </a:p>
          <a:p>
            <a:r>
              <a:rPr lang="de-DE" dirty="0">
                <a:hlinkClick r:id="rId8"/>
              </a:rPr>
              <a:t>www.lebenswertes-oeschingen.de</a:t>
            </a:r>
            <a:endParaRPr lang="de-DE" dirty="0"/>
          </a:p>
          <a:p>
            <a:endParaRPr lang="de-DE" dirty="0"/>
          </a:p>
          <a:p>
            <a:r>
              <a:rPr lang="de-DE" dirty="0"/>
              <a:t>Telefon:  07473-22109 </a:t>
            </a:r>
          </a:p>
        </p:txBody>
      </p:sp>
      <p:pic>
        <p:nvPicPr>
          <p:cNvPr id="5" name="Grafik 4" descr="Ein Bild, das Text enthält.&#10;&#10;Automatisch generierte Beschreibung">
            <a:extLst>
              <a:ext uri="{FF2B5EF4-FFF2-40B4-BE49-F238E27FC236}">
                <a16:creationId xmlns:a16="http://schemas.microsoft.com/office/drawing/2014/main" id="{0E4C6B9D-31CF-4804-8C3B-D282F67B09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186" r="-3" b="-3"/>
          <a:stretch/>
        </p:blipFill>
        <p:spPr>
          <a:xfrm>
            <a:off x="8509818" y="2267875"/>
            <a:ext cx="1380981" cy="1509555"/>
          </a:xfrm>
          <a:prstGeom prst="rect">
            <a:avLst/>
          </a:prstGeom>
          <a:effectLst>
            <a:outerShdw blurRad="406400" dist="317500" dir="5400000" sx="89000" sy="89000" rotWithShape="0">
              <a:prstClr val="black">
                <a:alpha val="15000"/>
              </a:prstClr>
            </a:outerShdw>
          </a:effectLst>
        </p:spPr>
      </p:pic>
      <p:cxnSp>
        <p:nvCxnSpPr>
          <p:cNvPr id="11" name="Gerade Verbindung mit Pfeil 10"/>
          <p:cNvCxnSpPr/>
          <p:nvPr/>
        </p:nvCxnSpPr>
        <p:spPr>
          <a:xfrm flipV="1">
            <a:off x="4557252" y="2610465"/>
            <a:ext cx="1150374" cy="235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4645742" y="3023420"/>
            <a:ext cx="1106129" cy="398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5958348" y="2330244"/>
            <a:ext cx="2403988" cy="646331"/>
          </a:xfrm>
          <a:prstGeom prst="rect">
            <a:avLst/>
          </a:prstGeom>
          <a:noFill/>
        </p:spPr>
        <p:txBody>
          <a:bodyPr wrap="square" rtlCol="0">
            <a:spAutoFit/>
          </a:bodyPr>
          <a:lstStyle/>
          <a:p>
            <a:r>
              <a:rPr lang="de-DE" dirty="0"/>
              <a:t>Hilfe mit Herz und Hand</a:t>
            </a:r>
          </a:p>
        </p:txBody>
      </p:sp>
      <p:sp>
        <p:nvSpPr>
          <p:cNvPr id="18" name="Textfeld 17"/>
          <p:cNvSpPr txBox="1"/>
          <p:nvPr/>
        </p:nvSpPr>
        <p:spPr>
          <a:xfrm>
            <a:off x="5948515" y="3087328"/>
            <a:ext cx="2403988" cy="646331"/>
          </a:xfrm>
          <a:prstGeom prst="rect">
            <a:avLst/>
          </a:prstGeom>
          <a:noFill/>
        </p:spPr>
        <p:txBody>
          <a:bodyPr wrap="square" rtlCol="0">
            <a:spAutoFit/>
          </a:bodyPr>
          <a:lstStyle/>
          <a:p>
            <a:r>
              <a:rPr lang="de-DE" dirty="0"/>
              <a:t>Prozess Quartiersimpulse</a:t>
            </a:r>
          </a:p>
        </p:txBody>
      </p:sp>
    </p:spTree>
    <p:extLst>
      <p:ext uri="{BB962C8B-B14F-4D97-AF65-F5344CB8AC3E}">
        <p14:creationId xmlns:p14="http://schemas.microsoft.com/office/powerpoint/2010/main" val="314487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0516E44C-50C8-4CBB-86B1-BBFA0E923C99}"/>
              </a:ext>
            </a:extLst>
          </p:cNvPr>
          <p:cNvSpPr>
            <a:spLocks noGrp="1"/>
          </p:cNvSpPr>
          <p:nvPr>
            <p:ph idx="1"/>
          </p:nvPr>
        </p:nvSpPr>
        <p:spPr>
          <a:xfrm>
            <a:off x="4943873" y="1724586"/>
            <a:ext cx="5724128" cy="4494345"/>
          </a:xfrm>
        </p:spPr>
        <p:txBody>
          <a:bodyPr anchor="ctr">
            <a:noAutofit/>
          </a:bodyPr>
          <a:lstStyle/>
          <a:p>
            <a:pPr>
              <a:buNone/>
            </a:pPr>
            <a:r>
              <a:rPr lang="de-DE" sz="1500" dirty="0"/>
              <a:t>,</a:t>
            </a:r>
            <a:endParaRPr lang="de-DE" sz="1800" dirty="0"/>
          </a:p>
        </p:txBody>
      </p:sp>
      <p:pic>
        <p:nvPicPr>
          <p:cNvPr id="7" name="Bild 4">
            <a:extLst>
              <a:ext uri="{FF2B5EF4-FFF2-40B4-BE49-F238E27FC236}">
                <a16:creationId xmlns:a16="http://schemas.microsoft.com/office/drawing/2014/main" id="{60BBE276-1EFA-42D6-AACE-129D8278D465}"/>
              </a:ext>
            </a:extLst>
          </p:cNvPr>
          <p:cNvPicPr>
            <a:picLocks noChangeAspect="1"/>
          </p:cNvPicPr>
          <p:nvPr/>
        </p:nvPicPr>
        <p:blipFill>
          <a:blip r:embed="rId2" cstate="print"/>
          <a:srcRect l="11344" t="19673" r="17859" b="8589"/>
          <a:stretch>
            <a:fillRect/>
          </a:stretch>
        </p:blipFill>
        <p:spPr bwMode="auto">
          <a:xfrm>
            <a:off x="1775520" y="245874"/>
            <a:ext cx="2520280" cy="1656425"/>
          </a:xfrm>
          <a:prstGeom prst="rect">
            <a:avLst/>
          </a:prstGeom>
          <a:noFill/>
          <a:ln w="9525">
            <a:noFill/>
            <a:miter lim="800000"/>
            <a:headEnd/>
            <a:tailEnd/>
          </a:ln>
        </p:spPr>
      </p:pic>
      <p:sp>
        <p:nvSpPr>
          <p:cNvPr id="16" name="Textfeld 15">
            <a:extLst>
              <a:ext uri="{FF2B5EF4-FFF2-40B4-BE49-F238E27FC236}">
                <a16:creationId xmlns:a16="http://schemas.microsoft.com/office/drawing/2014/main" id="{9DFD14E1-6EB6-47A4-BE0E-876A6C4E4D8F}"/>
              </a:ext>
            </a:extLst>
          </p:cNvPr>
          <p:cNvSpPr txBox="1"/>
          <p:nvPr/>
        </p:nvSpPr>
        <p:spPr>
          <a:xfrm>
            <a:off x="4511824" y="537275"/>
            <a:ext cx="5836024" cy="1077218"/>
          </a:xfrm>
          <a:prstGeom prst="rect">
            <a:avLst/>
          </a:prstGeom>
          <a:noFill/>
        </p:spPr>
        <p:txBody>
          <a:bodyPr wrap="square" rtlCol="0">
            <a:spAutoFit/>
          </a:bodyPr>
          <a:lstStyle/>
          <a:p>
            <a:pPr algn="ctr"/>
            <a:r>
              <a:rPr lang="en-US" sz="3200" dirty="0" err="1">
                <a:solidFill>
                  <a:srgbClr val="002060"/>
                </a:solidFill>
                <a:cs typeface="Arial" panose="020B0604020202020204" pitchFamily="34" charset="0"/>
              </a:rPr>
              <a:t>Nachbarschaftshilfe-Netzwerk</a:t>
            </a:r>
            <a:r>
              <a:rPr lang="en-US" sz="3200" dirty="0">
                <a:solidFill>
                  <a:srgbClr val="002060"/>
                </a:solidFill>
                <a:effectLst>
                  <a:outerShdw blurRad="38100" dist="38100" dir="2700000" algn="tl">
                    <a:srgbClr val="000000">
                      <a:alpha val="43137"/>
                    </a:srgbClr>
                  </a:outerShdw>
                </a:effectLst>
                <a:cs typeface="Arial" panose="020B0604020202020204" pitchFamily="34" charset="0"/>
              </a:rPr>
              <a:t> </a:t>
            </a:r>
            <a:br>
              <a:rPr lang="en-US" sz="3200" dirty="0">
                <a:solidFill>
                  <a:srgbClr val="002060"/>
                </a:solidFill>
                <a:effectLst>
                  <a:outerShdw blurRad="38100" dist="38100" dir="2700000" algn="tl">
                    <a:srgbClr val="000000">
                      <a:alpha val="43137"/>
                    </a:srgbClr>
                  </a:outerShdw>
                </a:effectLst>
                <a:cs typeface="Arial" panose="020B0604020202020204" pitchFamily="34" charset="0"/>
              </a:rPr>
            </a:br>
            <a:r>
              <a:rPr lang="en-US" sz="3200" dirty="0">
                <a:solidFill>
                  <a:srgbClr val="002060"/>
                </a:solidFill>
                <a:cs typeface="Arial" panose="020B0604020202020204" pitchFamily="34" charset="0"/>
              </a:rPr>
              <a:t>Mössingen</a:t>
            </a:r>
            <a:r>
              <a:rPr lang="en-US" sz="3200" dirty="0">
                <a:solidFill>
                  <a:srgbClr val="002060"/>
                </a:solidFill>
                <a:effectLst>
                  <a:outerShdw blurRad="38100" dist="38100" dir="2700000" algn="tl">
                    <a:srgbClr val="000000">
                      <a:alpha val="43137"/>
                    </a:srgbClr>
                  </a:outerShdw>
                </a:effectLst>
                <a:cs typeface="Arial" panose="020B0604020202020204" pitchFamily="34" charset="0"/>
              </a:rPr>
              <a:t> </a:t>
            </a:r>
            <a:endParaRPr lang="en-US" sz="1600" dirty="0">
              <a:solidFill>
                <a:srgbClr val="002060"/>
              </a:solidFill>
              <a:effectLst>
                <a:outerShdw blurRad="38100" dist="38100" dir="2700000" algn="tl">
                  <a:srgbClr val="000000">
                    <a:alpha val="43137"/>
                  </a:srgbClr>
                </a:outerShdw>
              </a:effectLst>
              <a:cs typeface="Arial" panose="020B0604020202020204" pitchFamily="34" charset="0"/>
            </a:endParaRPr>
          </a:p>
        </p:txBody>
      </p:sp>
      <p:graphicFrame>
        <p:nvGraphicFramePr>
          <p:cNvPr id="9" name="Diagramm 8"/>
          <p:cNvGraphicFramePr/>
          <p:nvPr/>
        </p:nvGraphicFramePr>
        <p:xfrm>
          <a:off x="1160927" y="2420889"/>
          <a:ext cx="4070977" cy="3274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AutoShape 6"/>
          <p:cNvSpPr>
            <a:spLocks noChangeArrowheads="1"/>
          </p:cNvSpPr>
          <p:nvPr/>
        </p:nvSpPr>
        <p:spPr bwMode="auto">
          <a:xfrm rot="20546576">
            <a:off x="2615089" y="3511998"/>
            <a:ext cx="1077536" cy="972221"/>
          </a:xfrm>
          <a:prstGeom prst="sun">
            <a:avLst>
              <a:gd name="adj" fmla="val 25000"/>
            </a:avLst>
          </a:prstGeom>
          <a:solidFill>
            <a:srgbClr val="FFFF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de-DE" sz="1350"/>
          </a:p>
        </p:txBody>
      </p:sp>
      <p:sp>
        <p:nvSpPr>
          <p:cNvPr id="1027" name="Text Box 7"/>
          <p:cNvSpPr txBox="1">
            <a:spLocks noChangeArrowheads="1"/>
          </p:cNvSpPr>
          <p:nvPr/>
        </p:nvSpPr>
        <p:spPr bwMode="auto">
          <a:xfrm>
            <a:off x="2552701" y="3866298"/>
            <a:ext cx="1331259" cy="264296"/>
          </a:xfrm>
          <a:prstGeom prst="rect">
            <a:avLst/>
          </a:prstGeom>
          <a:solidFill>
            <a:srgbClr val="FFFF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de-DE" sz="900" b="1" dirty="0">
                <a:solidFill>
                  <a:srgbClr val="FF0000"/>
                </a:solidFill>
                <a:effectLst>
                  <a:outerShdw blurRad="38100" dist="38100" dir="2700000" algn="tl">
                    <a:srgbClr val="000000">
                      <a:alpha val="43137"/>
                    </a:srgbClr>
                  </a:outerShdw>
                </a:effectLst>
                <a:latin typeface="Calibri" pitchFamily="34" charset="0"/>
                <a:cs typeface="Arial" pitchFamily="34" charset="0"/>
              </a:rPr>
              <a:t>Koordinationsstelle</a:t>
            </a:r>
            <a:br>
              <a:rPr lang="de-DE" sz="900" b="1" dirty="0">
                <a:solidFill>
                  <a:srgbClr val="FF0000"/>
                </a:solidFill>
                <a:effectLst>
                  <a:outerShdw blurRad="38100" dist="38100" dir="2700000" algn="tl">
                    <a:srgbClr val="000000">
                      <a:alpha val="43137"/>
                    </a:srgbClr>
                  </a:outerShdw>
                </a:effectLst>
                <a:latin typeface="Calibri" pitchFamily="34" charset="0"/>
                <a:cs typeface="Arial" pitchFamily="34" charset="0"/>
              </a:rPr>
            </a:br>
            <a:endParaRPr lang="de-DE" sz="21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feld 7"/>
          <p:cNvSpPr txBox="1"/>
          <p:nvPr/>
        </p:nvSpPr>
        <p:spPr>
          <a:xfrm>
            <a:off x="6076336" y="2094271"/>
            <a:ext cx="4601496" cy="3693319"/>
          </a:xfrm>
          <a:prstGeom prst="rect">
            <a:avLst/>
          </a:prstGeom>
          <a:noFill/>
        </p:spPr>
        <p:txBody>
          <a:bodyPr wrap="square" rtlCol="0">
            <a:spAutoFit/>
          </a:bodyPr>
          <a:lstStyle/>
          <a:p>
            <a:pPr>
              <a:buFont typeface="Arial" pitchFamily="34" charset="0"/>
              <a:buChar char="•"/>
            </a:pPr>
            <a:r>
              <a:rPr lang="de-DE" dirty="0"/>
              <a:t>  Baut aus der Idee einer vitalen Stadtgesellschaft  ein Nachbarschaftshilfe-Netzwerk in Mössingen auf</a:t>
            </a:r>
          </a:p>
          <a:p>
            <a:pPr>
              <a:buFont typeface="Arial" pitchFamily="34" charset="0"/>
              <a:buChar char="•"/>
            </a:pPr>
            <a:endParaRPr lang="de-DE" dirty="0"/>
          </a:p>
          <a:p>
            <a:pPr>
              <a:buFont typeface="Arial" pitchFamily="34" charset="0"/>
              <a:buChar char="•"/>
            </a:pPr>
            <a:r>
              <a:rPr lang="de-DE" dirty="0"/>
              <a:t> Möchte vernetzen und Bürger*innen über bestehende Angebote informieren und bei Neuem unterstützen</a:t>
            </a:r>
          </a:p>
          <a:p>
            <a:pPr>
              <a:buFont typeface="Arial" pitchFamily="34" charset="0"/>
              <a:buChar char="•"/>
            </a:pPr>
            <a:endParaRPr lang="de-DE" dirty="0"/>
          </a:p>
          <a:p>
            <a:pPr>
              <a:buFont typeface="Arial" pitchFamily="34" charset="0"/>
              <a:buChar char="•"/>
            </a:pPr>
            <a:r>
              <a:rPr lang="de-DE" dirty="0"/>
              <a:t> Lebt von gegenseitiger Unterstützung, dem Teilen und Vermehren von Angeboten und Wissen</a:t>
            </a:r>
          </a:p>
          <a:p>
            <a:endParaRPr lang="de-DE" dirty="0"/>
          </a:p>
          <a:p>
            <a:endParaRPr lang="de-DE" dirty="0"/>
          </a:p>
        </p:txBody>
      </p:sp>
    </p:spTree>
    <p:extLst>
      <p:ext uri="{BB962C8B-B14F-4D97-AF65-F5344CB8AC3E}">
        <p14:creationId xmlns:p14="http://schemas.microsoft.com/office/powerpoint/2010/main" val="241342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0516E44C-50C8-4CBB-86B1-BBFA0E923C99}"/>
              </a:ext>
            </a:extLst>
          </p:cNvPr>
          <p:cNvSpPr>
            <a:spLocks noGrp="1"/>
          </p:cNvSpPr>
          <p:nvPr>
            <p:ph idx="1"/>
          </p:nvPr>
        </p:nvSpPr>
        <p:spPr>
          <a:xfrm>
            <a:off x="5284819" y="1876407"/>
            <a:ext cx="5796136" cy="4514469"/>
          </a:xfrm>
        </p:spPr>
        <p:txBody>
          <a:bodyPr anchor="ctr">
            <a:noAutofit/>
          </a:bodyPr>
          <a:lstStyle/>
          <a:p>
            <a:pPr marL="0"/>
            <a:r>
              <a:rPr lang="en-US" sz="1800" dirty="0" err="1"/>
              <a:t>Mit</a:t>
            </a:r>
            <a:r>
              <a:rPr lang="en-US" sz="1800" dirty="0"/>
              <a:t>- und </a:t>
            </a:r>
            <a:r>
              <a:rPr lang="en-US" sz="1800" dirty="0" err="1"/>
              <a:t>füreinander</a:t>
            </a:r>
            <a:r>
              <a:rPr lang="en-US" sz="1800" dirty="0"/>
              <a:t> – </a:t>
            </a:r>
            <a:r>
              <a:rPr lang="en-US" sz="1800" dirty="0" err="1"/>
              <a:t>nicht</a:t>
            </a:r>
            <a:r>
              <a:rPr lang="en-US" sz="1800" dirty="0"/>
              <a:t> </a:t>
            </a:r>
            <a:r>
              <a:rPr lang="en-US" sz="1800" dirty="0" err="1"/>
              <a:t>nebeneinander</a:t>
            </a:r>
            <a:endParaRPr lang="en-US" sz="1800" dirty="0"/>
          </a:p>
          <a:p>
            <a:pPr marL="0" lvl="1"/>
            <a:r>
              <a:rPr lang="en-US" sz="1800" dirty="0" err="1"/>
              <a:t>Kongruenz</a:t>
            </a:r>
            <a:r>
              <a:rPr lang="en-US" sz="1800" dirty="0"/>
              <a:t> </a:t>
            </a:r>
            <a:r>
              <a:rPr lang="en-US" sz="1800" dirty="0" err="1"/>
              <a:t>nicht</a:t>
            </a:r>
            <a:r>
              <a:rPr lang="en-US" sz="1800" dirty="0"/>
              <a:t> </a:t>
            </a:r>
            <a:r>
              <a:rPr lang="en-US" sz="1800" dirty="0" err="1"/>
              <a:t>Konkurrenz</a:t>
            </a:r>
            <a:endParaRPr lang="en-US" sz="1800" dirty="0"/>
          </a:p>
          <a:p>
            <a:pPr marL="0" lvl="1"/>
            <a:r>
              <a:rPr lang="en-US" sz="1800" dirty="0" err="1"/>
              <a:t>Haltung</a:t>
            </a:r>
            <a:r>
              <a:rPr lang="en-US" sz="1800" dirty="0"/>
              <a:t> / Kultur  und </a:t>
            </a:r>
            <a:r>
              <a:rPr lang="en-US" sz="1800" dirty="0" err="1"/>
              <a:t>nicht</a:t>
            </a:r>
            <a:r>
              <a:rPr lang="en-US" sz="1800" dirty="0"/>
              <a:t> </a:t>
            </a:r>
            <a:r>
              <a:rPr lang="en-US" sz="1800" dirty="0" err="1"/>
              <a:t>Kommerz</a:t>
            </a:r>
            <a:r>
              <a:rPr lang="en-US" sz="1800" dirty="0"/>
              <a:t>, </a:t>
            </a:r>
            <a:br>
              <a:rPr lang="en-US" sz="1800" dirty="0"/>
            </a:br>
            <a:endParaRPr lang="en-US" sz="1800" dirty="0"/>
          </a:p>
          <a:p>
            <a:pPr marL="0"/>
            <a:r>
              <a:rPr lang="en-US" sz="1800" dirty="0"/>
              <a:t>(</a:t>
            </a:r>
            <a:r>
              <a:rPr lang="en-US" sz="1800" dirty="0" err="1"/>
              <a:t>Ortsteil</a:t>
            </a:r>
            <a:r>
              <a:rPr lang="en-US" sz="1800" dirty="0"/>
              <a:t>-) </a:t>
            </a:r>
            <a:r>
              <a:rPr lang="en-US" sz="1800" dirty="0" err="1"/>
              <a:t>Identität</a:t>
            </a:r>
            <a:r>
              <a:rPr lang="en-US" sz="1800" dirty="0"/>
              <a:t> </a:t>
            </a:r>
            <a:r>
              <a:rPr lang="en-US" sz="1800" dirty="0" err="1"/>
              <a:t>behalten</a:t>
            </a:r>
            <a:r>
              <a:rPr lang="en-US" sz="1800" dirty="0"/>
              <a:t> – </a:t>
            </a:r>
            <a:r>
              <a:rPr lang="en-US" sz="1800" dirty="0" err="1"/>
              <a:t>sich</a:t>
            </a:r>
            <a:r>
              <a:rPr lang="en-US" sz="1800" dirty="0"/>
              <a:t> </a:t>
            </a:r>
            <a:r>
              <a:rPr lang="en-US" sz="1800" dirty="0" err="1"/>
              <a:t>mit</a:t>
            </a:r>
            <a:r>
              <a:rPr lang="en-US" sz="1800" dirty="0"/>
              <a:t> </a:t>
            </a:r>
            <a:r>
              <a:rPr lang="en-US" sz="1800" dirty="0" err="1"/>
              <a:t>ihr</a:t>
            </a:r>
            <a:r>
              <a:rPr lang="en-US" sz="1800" dirty="0"/>
              <a:t> </a:t>
            </a:r>
            <a:r>
              <a:rPr lang="en-US" sz="1800" dirty="0" err="1"/>
              <a:t>einbringen</a:t>
            </a:r>
            <a:br>
              <a:rPr lang="en-US" sz="1800" dirty="0"/>
            </a:br>
            <a:endParaRPr lang="en-US" sz="1800" dirty="0"/>
          </a:p>
          <a:p>
            <a:pPr marL="0"/>
            <a:r>
              <a:rPr lang="en-US" sz="1800" dirty="0" err="1"/>
              <a:t>Identifikation</a:t>
            </a:r>
            <a:r>
              <a:rPr lang="en-US" sz="1800" dirty="0"/>
              <a:t> </a:t>
            </a:r>
            <a:r>
              <a:rPr lang="en-US" sz="1800" dirty="0" err="1"/>
              <a:t>ermöglichen</a:t>
            </a:r>
            <a:r>
              <a:rPr lang="en-US" sz="1800" dirty="0"/>
              <a:t> - Menschen </a:t>
            </a:r>
            <a:r>
              <a:rPr lang="en-US" sz="1800" dirty="0" err="1"/>
              <a:t>gewinnen</a:t>
            </a:r>
            <a:br>
              <a:rPr lang="en-US" sz="1800" dirty="0"/>
            </a:br>
            <a:endParaRPr lang="en-US" sz="1800" dirty="0"/>
          </a:p>
          <a:p>
            <a:pPr marL="0"/>
            <a:r>
              <a:rPr lang="en-US" sz="1800" dirty="0" err="1"/>
              <a:t>Eigene</a:t>
            </a:r>
            <a:r>
              <a:rPr lang="en-US" sz="1800" dirty="0"/>
              <a:t> </a:t>
            </a:r>
            <a:r>
              <a:rPr lang="en-US" sz="1800" dirty="0" err="1"/>
              <a:t>Potentiale</a:t>
            </a:r>
            <a:r>
              <a:rPr lang="en-US" sz="1800" dirty="0"/>
              <a:t> </a:t>
            </a:r>
            <a:r>
              <a:rPr lang="en-US" sz="1800" dirty="0" err="1"/>
              <a:t>entdecken</a:t>
            </a:r>
            <a:r>
              <a:rPr lang="en-US" sz="1800" dirty="0"/>
              <a:t> und leben – und </a:t>
            </a:r>
            <a:r>
              <a:rPr lang="en-US" sz="1800" dirty="0" err="1"/>
              <a:t>mit</a:t>
            </a:r>
            <a:r>
              <a:rPr lang="en-US" sz="1800" dirty="0"/>
              <a:t> </a:t>
            </a:r>
            <a:r>
              <a:rPr lang="en-US" sz="1800" dirty="0" err="1"/>
              <a:t>anderen</a:t>
            </a:r>
            <a:r>
              <a:rPr lang="en-US" sz="1800" dirty="0"/>
              <a:t> </a:t>
            </a:r>
            <a:r>
              <a:rPr lang="en-US" sz="1800" dirty="0" err="1"/>
              <a:t>Stärken</a:t>
            </a:r>
            <a:r>
              <a:rPr lang="en-US" sz="1800" dirty="0"/>
              <a:t> </a:t>
            </a:r>
            <a:r>
              <a:rPr lang="en-US" sz="1800" dirty="0" err="1"/>
              <a:t>teilen</a:t>
            </a:r>
            <a:br>
              <a:rPr lang="en-US" sz="1800" dirty="0"/>
            </a:br>
            <a:endParaRPr lang="en-US" sz="1800" dirty="0"/>
          </a:p>
          <a:p>
            <a:pPr marL="0"/>
            <a:r>
              <a:rPr lang="en-US" sz="1800" dirty="0" err="1"/>
              <a:t>Schnittmengen</a:t>
            </a:r>
            <a:r>
              <a:rPr lang="en-US" sz="1800" dirty="0"/>
              <a:t> </a:t>
            </a:r>
            <a:r>
              <a:rPr lang="en-US" sz="1800" dirty="0" err="1"/>
              <a:t>finden</a:t>
            </a:r>
            <a:r>
              <a:rPr lang="en-US" sz="1800" dirty="0"/>
              <a:t> – </a:t>
            </a:r>
            <a:r>
              <a:rPr lang="en-US" sz="1800" dirty="0" err="1"/>
              <a:t>Synergien</a:t>
            </a:r>
            <a:r>
              <a:rPr lang="en-US" sz="1800" dirty="0"/>
              <a:t> </a:t>
            </a:r>
            <a:r>
              <a:rPr lang="en-US" sz="1800" dirty="0" err="1"/>
              <a:t>nutzen</a:t>
            </a:r>
            <a:endParaRPr lang="en-US" sz="1800" dirty="0"/>
          </a:p>
        </p:txBody>
      </p:sp>
      <p:pic>
        <p:nvPicPr>
          <p:cNvPr id="7" name="Bild 4">
            <a:extLst>
              <a:ext uri="{FF2B5EF4-FFF2-40B4-BE49-F238E27FC236}">
                <a16:creationId xmlns:a16="http://schemas.microsoft.com/office/drawing/2014/main" id="{60BBE276-1EFA-42D6-AACE-129D8278D465}"/>
              </a:ext>
            </a:extLst>
          </p:cNvPr>
          <p:cNvPicPr>
            <a:picLocks noChangeAspect="1"/>
          </p:cNvPicPr>
          <p:nvPr/>
        </p:nvPicPr>
        <p:blipFill>
          <a:blip r:embed="rId2" cstate="print"/>
          <a:srcRect l="11344" t="19673" r="17859" b="8589"/>
          <a:stretch>
            <a:fillRect/>
          </a:stretch>
        </p:blipFill>
        <p:spPr bwMode="auto">
          <a:xfrm>
            <a:off x="1826064" y="432052"/>
            <a:ext cx="2259120" cy="1484781"/>
          </a:xfrm>
          <a:prstGeom prst="rect">
            <a:avLst/>
          </a:prstGeom>
          <a:noFill/>
          <a:ln w="9525">
            <a:noFill/>
            <a:miter lim="800000"/>
            <a:headEnd/>
            <a:tailEnd/>
          </a:ln>
        </p:spPr>
      </p:pic>
      <p:sp>
        <p:nvSpPr>
          <p:cNvPr id="16" name="Textfeld 15">
            <a:extLst>
              <a:ext uri="{FF2B5EF4-FFF2-40B4-BE49-F238E27FC236}">
                <a16:creationId xmlns:a16="http://schemas.microsoft.com/office/drawing/2014/main" id="{9DFD14E1-6EB6-47A4-BE0E-876A6C4E4D8F}"/>
              </a:ext>
            </a:extLst>
          </p:cNvPr>
          <p:cNvSpPr txBox="1"/>
          <p:nvPr/>
        </p:nvSpPr>
        <p:spPr>
          <a:xfrm>
            <a:off x="4871864" y="432051"/>
            <a:ext cx="5123138" cy="1084912"/>
          </a:xfrm>
          <a:prstGeom prst="rect">
            <a:avLst/>
          </a:prstGeom>
          <a:noFill/>
        </p:spPr>
        <p:txBody>
          <a:bodyPr wrap="square" rtlCol="0">
            <a:spAutoFit/>
          </a:bodyPr>
          <a:lstStyle/>
          <a:p>
            <a:r>
              <a:rPr lang="en-US" b="1" dirty="0">
                <a:solidFill>
                  <a:srgbClr val="002060"/>
                </a:solidFill>
                <a:latin typeface="Calibri" panose="020F0502020204030204" pitchFamily="34" charset="0"/>
                <a:cs typeface="Calibri" panose="020F0502020204030204" pitchFamily="34" charset="0"/>
              </a:rPr>
              <a:t>UNS </a:t>
            </a:r>
            <a:r>
              <a:rPr lang="de-DE" b="1" dirty="0">
                <a:solidFill>
                  <a:srgbClr val="002060"/>
                </a:solidFill>
                <a:latin typeface="Calibri" panose="020F0502020204030204" pitchFamily="34" charset="0"/>
                <a:cs typeface="Calibri" panose="020F0502020204030204" pitchFamily="34" charset="0"/>
              </a:rPr>
              <a:t>ALS BÜRGERSCHAFT</a:t>
            </a:r>
            <a:r>
              <a:rPr lang="en-US" b="1" dirty="0">
                <a:solidFill>
                  <a:srgbClr val="002060"/>
                </a:solidFill>
                <a:latin typeface="Calibri" panose="020F0502020204030204" pitchFamily="34" charset="0"/>
                <a:cs typeface="Calibri" panose="020F0502020204030204" pitchFamily="34" charset="0"/>
              </a:rPr>
              <a:t> UNTERSTÜTZEN WENN WIR HILFE BENÖTIGEN - FÜR EIN MITEINANDER  -  IN SELBSTBESTIMMUNG UND WÜRDE </a:t>
            </a:r>
          </a:p>
          <a:p>
            <a:endParaRPr lang="en-US" sz="1050" b="1" dirty="0">
              <a:solidFill>
                <a:srgbClr val="002060"/>
              </a:solidFill>
              <a:latin typeface="Bradley Hand ITC" panose="03070402050302030203" pitchFamily="66" charset="0"/>
            </a:endParaRPr>
          </a:p>
        </p:txBody>
      </p:sp>
      <p:graphicFrame>
        <p:nvGraphicFramePr>
          <p:cNvPr id="9" name="Diagramm 8"/>
          <p:cNvGraphicFramePr/>
          <p:nvPr/>
        </p:nvGraphicFramePr>
        <p:xfrm>
          <a:off x="1160927" y="2996952"/>
          <a:ext cx="3983692" cy="2904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AutoShape 6"/>
          <p:cNvSpPr>
            <a:spLocks noChangeArrowheads="1"/>
          </p:cNvSpPr>
          <p:nvPr/>
        </p:nvSpPr>
        <p:spPr bwMode="auto">
          <a:xfrm rot="20546576">
            <a:off x="2615089" y="3943654"/>
            <a:ext cx="1077536" cy="972221"/>
          </a:xfrm>
          <a:prstGeom prst="sun">
            <a:avLst>
              <a:gd name="adj" fmla="val 25000"/>
            </a:avLst>
          </a:prstGeom>
          <a:solidFill>
            <a:srgbClr val="FFFF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de-DE" sz="1350"/>
          </a:p>
        </p:txBody>
      </p:sp>
      <p:sp>
        <p:nvSpPr>
          <p:cNvPr id="1027" name="Text Box 7"/>
          <p:cNvSpPr txBox="1">
            <a:spLocks noChangeArrowheads="1"/>
          </p:cNvSpPr>
          <p:nvPr/>
        </p:nvSpPr>
        <p:spPr bwMode="auto">
          <a:xfrm>
            <a:off x="2552701" y="4297954"/>
            <a:ext cx="1331259" cy="264296"/>
          </a:xfrm>
          <a:prstGeom prst="rect">
            <a:avLst/>
          </a:prstGeom>
          <a:solidFill>
            <a:srgbClr val="FFFF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de-DE" sz="900" b="1" dirty="0">
                <a:solidFill>
                  <a:srgbClr val="FF0000"/>
                </a:solidFill>
                <a:effectLst>
                  <a:outerShdw blurRad="38100" dist="38100" dir="2700000" algn="tl">
                    <a:srgbClr val="000000">
                      <a:alpha val="43137"/>
                    </a:srgbClr>
                  </a:outerShdw>
                </a:effectLst>
                <a:latin typeface="Calibri" pitchFamily="34" charset="0"/>
                <a:cs typeface="Arial" pitchFamily="34" charset="0"/>
              </a:rPr>
              <a:t>Koordinationsstelle</a:t>
            </a:r>
            <a:br>
              <a:rPr lang="de-DE" sz="900" b="1" dirty="0">
                <a:solidFill>
                  <a:srgbClr val="FF0000"/>
                </a:solidFill>
                <a:effectLst>
                  <a:outerShdw blurRad="38100" dist="38100" dir="2700000" algn="tl">
                    <a:srgbClr val="000000">
                      <a:alpha val="43137"/>
                    </a:srgbClr>
                  </a:outerShdw>
                </a:effectLst>
                <a:latin typeface="Calibri" pitchFamily="34" charset="0"/>
                <a:cs typeface="Arial" pitchFamily="34" charset="0"/>
              </a:rPr>
            </a:br>
            <a:endParaRPr lang="de-DE" sz="21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254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NBH-Netzwerk und Quartiersimpulse</a:t>
            </a:r>
          </a:p>
        </p:txBody>
      </p:sp>
      <p:sp>
        <p:nvSpPr>
          <p:cNvPr id="3" name="Inhaltsplatzhalter 2"/>
          <p:cNvSpPr>
            <a:spLocks noGrp="1"/>
          </p:cNvSpPr>
          <p:nvPr>
            <p:ph idx="1"/>
          </p:nvPr>
        </p:nvSpPr>
        <p:spPr/>
        <p:txBody>
          <a:bodyPr/>
          <a:lstStyle/>
          <a:p>
            <a:r>
              <a:rPr lang="de-DE" dirty="0"/>
              <a:t>Gemeinsamer Aufbau einer vitalen Stadtgesellschaft</a:t>
            </a:r>
          </a:p>
          <a:p>
            <a:r>
              <a:rPr lang="de-DE" dirty="0"/>
              <a:t>Gemeinsam in „geteilter Verantwortung“</a:t>
            </a:r>
          </a:p>
          <a:p>
            <a:r>
              <a:rPr lang="de-DE" dirty="0"/>
              <a:t>Aufbau einer „Informationsdrehscheibe“ für </a:t>
            </a:r>
            <a:r>
              <a:rPr lang="de-DE" dirty="0" err="1"/>
              <a:t>Mössinger</a:t>
            </a:r>
            <a:r>
              <a:rPr lang="de-DE" dirty="0"/>
              <a:t> Bürger*innen</a:t>
            </a:r>
          </a:p>
          <a:p>
            <a:r>
              <a:rPr lang="de-DE" dirty="0"/>
              <a:t>Aufbau eines modularen Qualifizierungsbaukastens </a:t>
            </a:r>
          </a:p>
          <a:p>
            <a:r>
              <a:rPr lang="de-DE" dirty="0"/>
              <a:t>Gemeinsame Exkursion – wir gucken über den Tellerrand</a:t>
            </a:r>
          </a:p>
          <a:p>
            <a:r>
              <a:rPr lang="de-DE" dirty="0"/>
              <a:t>Ehrenamt stärken und wertschätzen</a:t>
            </a:r>
          </a:p>
          <a:p>
            <a:r>
              <a:rPr lang="de-DE" dirty="0"/>
              <a:t>Nutzen der Erfahrungen von Bürgerbeteiligung aus dem Modellprozess Öschingen – Was ist übertragbar auf andere Stadtteile?</a:t>
            </a:r>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12"/>
          </p:nvPr>
        </p:nvSpPr>
        <p:spPr/>
        <p:txBody>
          <a:bodyPr/>
          <a:lstStyle/>
          <a:p>
            <a:fld id="{813A7C90-EAC6-4FB7-B308-D5D7D53CF889}" type="slidenum">
              <a:rPr lang="de-DE" smtClean="0"/>
              <a:pPr/>
              <a:t>5</a:t>
            </a:fld>
            <a:endParaRPr lang="de-DE"/>
          </a:p>
        </p:txBody>
      </p:sp>
      <p:pic>
        <p:nvPicPr>
          <p:cNvPr id="6" name="Bild 4">
            <a:extLst>
              <a:ext uri="{FF2B5EF4-FFF2-40B4-BE49-F238E27FC236}">
                <a16:creationId xmlns:a16="http://schemas.microsoft.com/office/drawing/2014/main" id="{A8330FFF-220B-4F57-B0AE-84B480DBC8FB}"/>
              </a:ext>
            </a:extLst>
          </p:cNvPr>
          <p:cNvPicPr preferRelativeResize="0">
            <a:picLocks noChangeAspect="1"/>
          </p:cNvPicPr>
          <p:nvPr/>
        </p:nvPicPr>
        <p:blipFill>
          <a:blip r:embed="rId2" cstate="print"/>
          <a:srcRect l="11344" t="19673" r="17859" b="8589"/>
          <a:stretch>
            <a:fillRect/>
          </a:stretch>
        </p:blipFill>
        <p:spPr bwMode="auto">
          <a:xfrm>
            <a:off x="8988123" y="386780"/>
            <a:ext cx="3203877" cy="205120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4554E-6B30-4D63-B330-EA0B8CDB9AB7}"/>
              </a:ext>
            </a:extLst>
          </p:cNvPr>
          <p:cNvSpPr>
            <a:spLocks noGrp="1"/>
          </p:cNvSpPr>
          <p:nvPr>
            <p:ph type="title"/>
          </p:nvPr>
        </p:nvSpPr>
        <p:spPr/>
        <p:txBody>
          <a:bodyPr/>
          <a:lstStyle/>
          <a:p>
            <a:r>
              <a:rPr lang="de-DE" dirty="0"/>
              <a:t>Öschingen – der Modellprozess</a:t>
            </a:r>
          </a:p>
        </p:txBody>
      </p:sp>
      <p:sp>
        <p:nvSpPr>
          <p:cNvPr id="3" name="Inhaltsplatzhalter 2">
            <a:extLst>
              <a:ext uri="{FF2B5EF4-FFF2-40B4-BE49-F238E27FC236}">
                <a16:creationId xmlns:a16="http://schemas.microsoft.com/office/drawing/2014/main" id="{137E92F9-112D-47D0-A5CF-4C18DF68A323}"/>
              </a:ext>
            </a:extLst>
          </p:cNvPr>
          <p:cNvSpPr>
            <a:spLocks noGrp="1"/>
          </p:cNvSpPr>
          <p:nvPr>
            <p:ph idx="1"/>
          </p:nvPr>
        </p:nvSpPr>
        <p:spPr>
          <a:xfrm>
            <a:off x="793954" y="1766631"/>
            <a:ext cx="10515600" cy="4351338"/>
          </a:xfrm>
        </p:spPr>
        <p:txBody>
          <a:bodyPr/>
          <a:lstStyle/>
          <a:p>
            <a:pPr marL="514350" indent="-514350">
              <a:buAutoNum type="arabicPeriod"/>
            </a:pPr>
            <a:r>
              <a:rPr lang="de-DE" sz="3200" b="1" dirty="0"/>
              <a:t>Warum Öschingen?</a:t>
            </a:r>
          </a:p>
          <a:p>
            <a:pPr marL="514350" indent="-514350">
              <a:buAutoNum type="arabicPeriod"/>
            </a:pPr>
            <a:r>
              <a:rPr lang="de-DE" dirty="0"/>
              <a:t>Was bisher geschah</a:t>
            </a:r>
          </a:p>
          <a:p>
            <a:pPr marL="514350" indent="-514350">
              <a:buAutoNum type="arabicPeriod"/>
            </a:pPr>
            <a:r>
              <a:rPr lang="de-DE" dirty="0"/>
              <a:t>Öschingen und Quartiersimpulse</a:t>
            </a:r>
          </a:p>
        </p:txBody>
      </p:sp>
      <p:sp>
        <p:nvSpPr>
          <p:cNvPr id="4" name="Foliennummernplatzhalter 3">
            <a:extLst>
              <a:ext uri="{FF2B5EF4-FFF2-40B4-BE49-F238E27FC236}">
                <a16:creationId xmlns:a16="http://schemas.microsoft.com/office/drawing/2014/main" id="{50413032-311D-4CEF-BCBA-42DD741EB33D}"/>
              </a:ext>
            </a:extLst>
          </p:cNvPr>
          <p:cNvSpPr>
            <a:spLocks noGrp="1"/>
          </p:cNvSpPr>
          <p:nvPr>
            <p:ph type="sldNum" sz="quarter" idx="12"/>
          </p:nvPr>
        </p:nvSpPr>
        <p:spPr/>
        <p:txBody>
          <a:bodyPr/>
          <a:lstStyle/>
          <a:p>
            <a:fld id="{A88B48FB-E956-2048-9E74-C69E7CAA26CC}" type="slidenum">
              <a:rPr lang="en-US" smtClean="0"/>
              <a:pPr/>
              <a:t>6</a:t>
            </a:fld>
            <a:endParaRPr lang="en-US"/>
          </a:p>
        </p:txBody>
      </p:sp>
      <p:sp>
        <p:nvSpPr>
          <p:cNvPr id="6" name="Interaktive Schaltfläche: Hilfe 5">
            <a:hlinkClick r:id="" action="ppaction://noaction" highlightClick="1"/>
          </p:cNvPr>
          <p:cNvSpPr/>
          <p:nvPr/>
        </p:nvSpPr>
        <p:spPr>
          <a:xfrm>
            <a:off x="7639665" y="1622322"/>
            <a:ext cx="2993922" cy="3878826"/>
          </a:xfrm>
          <a:prstGeom prst="actionButtonHel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028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Warum Öschingen?</a:t>
            </a:r>
          </a:p>
        </p:txBody>
      </p:sp>
      <p:sp>
        <p:nvSpPr>
          <p:cNvPr id="3" name="Inhaltsplatzhalter 2"/>
          <p:cNvSpPr>
            <a:spLocks noGrp="1"/>
          </p:cNvSpPr>
          <p:nvPr>
            <p:ph idx="1"/>
          </p:nvPr>
        </p:nvSpPr>
        <p:spPr>
          <a:xfrm>
            <a:off x="838200" y="1508501"/>
            <a:ext cx="10515600" cy="4657879"/>
          </a:xfrm>
        </p:spPr>
        <p:txBody>
          <a:bodyPr>
            <a:normAutofit fontScale="92500" lnSpcReduction="10000"/>
          </a:bodyPr>
          <a:lstStyle/>
          <a:p>
            <a:r>
              <a:rPr lang="de-DE" dirty="0"/>
              <a:t>Als Teil des NBH-Netzwerk und in der Local Action Group von TAAFE gut in die </a:t>
            </a:r>
            <a:r>
              <a:rPr lang="de-DE" dirty="0" err="1"/>
              <a:t>Mössinger</a:t>
            </a:r>
            <a:r>
              <a:rPr lang="de-DE" dirty="0"/>
              <a:t> Strukturen eingebunden </a:t>
            </a:r>
          </a:p>
          <a:p>
            <a:r>
              <a:rPr lang="de-DE" dirty="0"/>
              <a:t>Ausgeprägte Kultur des Miteinanders; Interesse der Bevölkerung (hohe Teilnahme an Auftaktveranstaltung, hoher Rücklauf des Fragebogens)</a:t>
            </a:r>
          </a:p>
          <a:p>
            <a:r>
              <a:rPr lang="de-DE" dirty="0" err="1"/>
              <a:t>Großes</a:t>
            </a:r>
            <a:r>
              <a:rPr lang="de-DE" dirty="0"/>
              <a:t> Interesse bei Vereinen und kirchlichen Gruppen bei einem ersten Aufruf zum Thema „Leben und Wohnen im Alter“ durch den </a:t>
            </a:r>
            <a:r>
              <a:rPr lang="de-DE" dirty="0" err="1"/>
              <a:t>Ortschaftsrat</a:t>
            </a:r>
            <a:endParaRPr lang="de-DE" dirty="0"/>
          </a:p>
          <a:p>
            <a:r>
              <a:rPr lang="de-DE" dirty="0"/>
              <a:t>Bildung einer Steuerungsgruppe mit Mitgliedern aus </a:t>
            </a:r>
            <a:r>
              <a:rPr lang="de-DE" dirty="0" err="1"/>
              <a:t>Ortschaftsrat</a:t>
            </a:r>
            <a:r>
              <a:rPr lang="de-DE" dirty="0"/>
              <a:t>, Kirchengemeinderat und Bürger*innen – Anfang 2020</a:t>
            </a:r>
          </a:p>
          <a:p>
            <a:r>
              <a:rPr lang="de-DE" dirty="0"/>
              <a:t>Hervorragende Kooperation (von Anfang an) mit der Seniorengenossenschaft Riedlingen und unserem Berater Josef Martin</a:t>
            </a:r>
          </a:p>
          <a:p>
            <a:r>
              <a:rPr lang="de-DE" dirty="0"/>
              <a:t>Unterstützung und Stärkung  durch den Gemeinderatsbeschluss aus dem August 2020</a:t>
            </a:r>
          </a:p>
          <a:p>
            <a:endParaRPr lang="de-DE" dirty="0"/>
          </a:p>
        </p:txBody>
      </p:sp>
      <p:sp>
        <p:nvSpPr>
          <p:cNvPr id="4" name="Foliennummernplatzhalter 3"/>
          <p:cNvSpPr>
            <a:spLocks noGrp="1"/>
          </p:cNvSpPr>
          <p:nvPr>
            <p:ph type="sldNum" sz="quarter" idx="12"/>
          </p:nvPr>
        </p:nvSpPr>
        <p:spPr/>
        <p:txBody>
          <a:bodyPr/>
          <a:lstStyle/>
          <a:p>
            <a:fld id="{A88B48FB-E956-2048-9E74-C69E7CAA26CC}" type="slidenum">
              <a:rPr lang="en-US" smtClean="0"/>
              <a:pPr/>
              <a:t>7</a:t>
            </a:fld>
            <a:endParaRPr lang="en-US"/>
          </a:p>
        </p:txBody>
      </p:sp>
      <p:sp>
        <p:nvSpPr>
          <p:cNvPr id="5" name="Interaktive Schaltfläche: Hilfe 4">
            <a:hlinkClick r:id="" action="ppaction://noaction" highlightClick="1"/>
          </p:cNvPr>
          <p:cNvSpPr/>
          <p:nvPr/>
        </p:nvSpPr>
        <p:spPr>
          <a:xfrm>
            <a:off x="8436076" y="427704"/>
            <a:ext cx="766918" cy="958644"/>
          </a:xfrm>
          <a:prstGeom prst="actionButtonHel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4554E-6B30-4D63-B330-EA0B8CDB9AB7}"/>
              </a:ext>
            </a:extLst>
          </p:cNvPr>
          <p:cNvSpPr>
            <a:spLocks noGrp="1"/>
          </p:cNvSpPr>
          <p:nvPr>
            <p:ph type="title"/>
          </p:nvPr>
        </p:nvSpPr>
        <p:spPr/>
        <p:txBody>
          <a:bodyPr/>
          <a:lstStyle/>
          <a:p>
            <a:r>
              <a:rPr lang="de-DE" dirty="0"/>
              <a:t>Öschingen – der Modellprozess</a:t>
            </a:r>
          </a:p>
        </p:txBody>
      </p:sp>
      <p:sp>
        <p:nvSpPr>
          <p:cNvPr id="3" name="Inhaltsplatzhalter 2">
            <a:extLst>
              <a:ext uri="{FF2B5EF4-FFF2-40B4-BE49-F238E27FC236}">
                <a16:creationId xmlns:a16="http://schemas.microsoft.com/office/drawing/2014/main" id="{137E92F9-112D-47D0-A5CF-4C18DF68A323}"/>
              </a:ext>
            </a:extLst>
          </p:cNvPr>
          <p:cNvSpPr>
            <a:spLocks noGrp="1"/>
          </p:cNvSpPr>
          <p:nvPr>
            <p:ph idx="1"/>
          </p:nvPr>
        </p:nvSpPr>
        <p:spPr>
          <a:xfrm>
            <a:off x="793954" y="1766631"/>
            <a:ext cx="10515600" cy="4351338"/>
          </a:xfrm>
        </p:spPr>
        <p:txBody>
          <a:bodyPr/>
          <a:lstStyle/>
          <a:p>
            <a:pPr marL="514350" indent="-514350">
              <a:buAutoNum type="arabicPeriod"/>
            </a:pPr>
            <a:r>
              <a:rPr lang="de-DE" dirty="0"/>
              <a:t>Warum Öschingen?</a:t>
            </a:r>
          </a:p>
          <a:p>
            <a:pPr marL="514350" indent="-514350">
              <a:buAutoNum type="arabicPeriod"/>
            </a:pPr>
            <a:r>
              <a:rPr lang="de-DE" sz="3200" b="1" dirty="0"/>
              <a:t>Was bisher geschah</a:t>
            </a:r>
          </a:p>
          <a:p>
            <a:pPr marL="514350" indent="-514350">
              <a:buAutoNum type="arabicPeriod"/>
            </a:pPr>
            <a:r>
              <a:rPr lang="de-DE" dirty="0"/>
              <a:t>Öschingen und Quartiersimpulse</a:t>
            </a:r>
          </a:p>
        </p:txBody>
      </p:sp>
      <p:sp>
        <p:nvSpPr>
          <p:cNvPr id="4" name="Foliennummernplatzhalter 3">
            <a:extLst>
              <a:ext uri="{FF2B5EF4-FFF2-40B4-BE49-F238E27FC236}">
                <a16:creationId xmlns:a16="http://schemas.microsoft.com/office/drawing/2014/main" id="{50413032-311D-4CEF-BCBA-42DD741EB33D}"/>
              </a:ext>
            </a:extLst>
          </p:cNvPr>
          <p:cNvSpPr>
            <a:spLocks noGrp="1"/>
          </p:cNvSpPr>
          <p:nvPr>
            <p:ph type="sldNum" sz="quarter" idx="12"/>
          </p:nvPr>
        </p:nvSpPr>
        <p:spPr/>
        <p:txBody>
          <a:bodyPr/>
          <a:lstStyle/>
          <a:p>
            <a:fld id="{A88B48FB-E956-2048-9E74-C69E7CAA26CC}" type="slidenum">
              <a:rPr lang="en-US" smtClean="0"/>
              <a:pPr/>
              <a:t>8</a:t>
            </a:fld>
            <a:endParaRPr lang="en-US"/>
          </a:p>
        </p:txBody>
      </p:sp>
      <p:pic>
        <p:nvPicPr>
          <p:cNvPr id="17410" name="Picture 2" descr="https://as2.ftcdn.net/jpg/00/95/38/25/500_F_95382577_VDWUmqsLzU32MTlmiol5k5ZeTbRAqIhB.jpg"/>
          <p:cNvPicPr>
            <a:picLocks noChangeAspect="1" noChangeArrowheads="1"/>
          </p:cNvPicPr>
          <p:nvPr/>
        </p:nvPicPr>
        <p:blipFill>
          <a:blip r:embed="rId2" cstate="print"/>
          <a:srcRect/>
          <a:stretch>
            <a:fillRect/>
          </a:stretch>
        </p:blipFill>
        <p:spPr bwMode="auto">
          <a:xfrm>
            <a:off x="5344811" y="3598607"/>
            <a:ext cx="5755809" cy="2624650"/>
          </a:xfrm>
          <a:prstGeom prst="rect">
            <a:avLst/>
          </a:prstGeom>
          <a:noFill/>
        </p:spPr>
      </p:pic>
    </p:spTree>
    <p:extLst>
      <p:ext uri="{BB962C8B-B14F-4D97-AF65-F5344CB8AC3E}">
        <p14:creationId xmlns:p14="http://schemas.microsoft.com/office/powerpoint/2010/main" val="319028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hart5139871230.png">
            <a:extLst>
              <a:ext uri="{FF2B5EF4-FFF2-40B4-BE49-F238E27FC236}">
                <a16:creationId xmlns:a16="http://schemas.microsoft.com/office/drawing/2014/main" id="{2105278C-A7A3-44E2-9424-47A845045ED3}"/>
              </a:ext>
            </a:extLst>
          </p:cNvPr>
          <p:cNvPicPr>
            <a:picLocks noChangeAspect="1"/>
          </p:cNvPicPr>
          <p:nvPr/>
        </p:nvPicPr>
        <p:blipFill>
          <a:blip r:embed="rId3" cstate="print"/>
          <a:stretch>
            <a:fillRect/>
          </a:stretch>
        </p:blipFill>
        <p:spPr>
          <a:xfrm>
            <a:off x="4740234" y="2144719"/>
            <a:ext cx="7369903" cy="3970318"/>
          </a:xfrm>
          <a:prstGeom prst="rect">
            <a:avLst/>
          </a:prstGeom>
        </p:spPr>
      </p:pic>
      <p:sp>
        <p:nvSpPr>
          <p:cNvPr id="2" name="Title 1"/>
          <p:cNvSpPr>
            <a:spLocks noGrp="1"/>
          </p:cNvSpPr>
          <p:nvPr>
            <p:ph type="title"/>
          </p:nvPr>
        </p:nvSpPr>
        <p:spPr>
          <a:xfrm>
            <a:off x="384328" y="200696"/>
            <a:ext cx="10515600" cy="1325563"/>
          </a:xfrm>
        </p:spPr>
        <p:txBody>
          <a:bodyPr>
            <a:normAutofit/>
          </a:bodyPr>
          <a:lstStyle/>
          <a:p>
            <a:r>
              <a:rPr lang="de-DE" sz="2800" dirty="0"/>
              <a:t>Was bis jetzt geschah ...</a:t>
            </a:r>
            <a:br>
              <a:rPr lang="de-DE" sz="2800" dirty="0"/>
            </a:br>
            <a:r>
              <a:rPr lang="de-DE" sz="2800" dirty="0"/>
              <a:t>Unfassbar hohe Resonanz beim </a:t>
            </a:r>
            <a:r>
              <a:rPr lang="de-DE" sz="2800" dirty="0" err="1"/>
              <a:t>Öschinger</a:t>
            </a:r>
            <a:r>
              <a:rPr lang="de-DE" sz="2800" dirty="0"/>
              <a:t> Fragebogen und hohe Bereitschaft mitzuwirken:</a:t>
            </a:r>
            <a:endParaRPr sz="2800" dirty="0"/>
          </a:p>
        </p:txBody>
      </p:sp>
      <p:sp>
        <p:nvSpPr>
          <p:cNvPr id="10" name="Textfeld 9">
            <a:extLst>
              <a:ext uri="{FF2B5EF4-FFF2-40B4-BE49-F238E27FC236}">
                <a16:creationId xmlns:a16="http://schemas.microsoft.com/office/drawing/2014/main" id="{B161D709-377B-43EE-A192-3D5C637DADEB}"/>
              </a:ext>
            </a:extLst>
          </p:cNvPr>
          <p:cNvSpPr txBox="1"/>
          <p:nvPr/>
        </p:nvSpPr>
        <p:spPr>
          <a:xfrm>
            <a:off x="417642" y="2233362"/>
            <a:ext cx="4704964" cy="39703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457200" indent="-457200">
              <a:buFont typeface="Wingdings" panose="05000000000000000000" pitchFamily="2" charset="2"/>
              <a:buChar char="ü"/>
            </a:pPr>
            <a:r>
              <a:rPr lang="de-DE" sz="2800" b="1" dirty="0"/>
              <a:t>Das Potential an Helfer*innen ist enorm.</a:t>
            </a:r>
          </a:p>
          <a:p>
            <a:pPr marL="457200" indent="-457200">
              <a:buFont typeface="Wingdings" panose="05000000000000000000" pitchFamily="2" charset="2"/>
              <a:buChar char="ü"/>
            </a:pPr>
            <a:endParaRPr lang="de-DE" sz="2800" b="1" dirty="0"/>
          </a:p>
          <a:p>
            <a:pPr marL="457200" indent="-457200">
              <a:buFont typeface="Wingdings" panose="05000000000000000000" pitchFamily="2" charset="2"/>
              <a:buChar char="ü"/>
            </a:pPr>
            <a:r>
              <a:rPr lang="de-DE" sz="2800" b="1" dirty="0"/>
              <a:t>301 Menschen würden spontan aktiv Mitarbeiten.</a:t>
            </a:r>
          </a:p>
          <a:p>
            <a:pPr marL="457200" indent="-457200">
              <a:buFont typeface="Wingdings" panose="05000000000000000000" pitchFamily="2" charset="2"/>
              <a:buChar char="ü"/>
            </a:pPr>
            <a:endParaRPr lang="de-DE" sz="2800" b="1" dirty="0"/>
          </a:p>
          <a:p>
            <a:pPr marL="457200" indent="-457200">
              <a:buFont typeface="Wingdings" panose="05000000000000000000" pitchFamily="2" charset="2"/>
              <a:buChar char="ü"/>
            </a:pPr>
            <a:r>
              <a:rPr lang="de-DE" sz="2800" b="1" dirty="0"/>
              <a:t>Bei dieser Frage waren keine Mehrfachnennungen möglich!</a:t>
            </a:r>
          </a:p>
        </p:txBody>
      </p:sp>
      <p:sp>
        <p:nvSpPr>
          <p:cNvPr id="13" name="Textfeld 12">
            <a:extLst>
              <a:ext uri="{FF2B5EF4-FFF2-40B4-BE49-F238E27FC236}">
                <a16:creationId xmlns:a16="http://schemas.microsoft.com/office/drawing/2014/main" id="{117502A8-797D-4FD5-9F11-2BB2D001DF62}"/>
              </a:ext>
            </a:extLst>
          </p:cNvPr>
          <p:cNvSpPr txBox="1"/>
          <p:nvPr/>
        </p:nvSpPr>
        <p:spPr>
          <a:xfrm>
            <a:off x="8425186" y="5540781"/>
            <a:ext cx="1196898" cy="307777"/>
          </a:xfrm>
          <a:prstGeom prst="rect">
            <a:avLst/>
          </a:prstGeom>
          <a:noFill/>
        </p:spPr>
        <p:txBody>
          <a:bodyPr wrap="square" rtlCol="0">
            <a:spAutoFit/>
          </a:bodyPr>
          <a:lstStyle/>
          <a:p>
            <a:r>
              <a:rPr lang="de-DE" sz="1400" b="1" dirty="0"/>
              <a:t>30,2 % (133</a:t>
            </a:r>
            <a:r>
              <a:rPr lang="de-DE" sz="1400" dirty="0"/>
              <a:t>)</a:t>
            </a:r>
          </a:p>
        </p:txBody>
      </p:sp>
      <p:sp>
        <p:nvSpPr>
          <p:cNvPr id="3" name="Foliennummernplatzhalter 2">
            <a:extLst>
              <a:ext uri="{FF2B5EF4-FFF2-40B4-BE49-F238E27FC236}">
                <a16:creationId xmlns:a16="http://schemas.microsoft.com/office/drawing/2014/main" id="{95646CDD-C2D3-4D20-BF09-A8E33A2FC18B}"/>
              </a:ext>
            </a:extLst>
          </p:cNvPr>
          <p:cNvSpPr>
            <a:spLocks noGrp="1"/>
          </p:cNvSpPr>
          <p:nvPr>
            <p:ph type="sldNum" sz="quarter" idx="12"/>
          </p:nvPr>
        </p:nvSpPr>
        <p:spPr/>
        <p:txBody>
          <a:bodyPr/>
          <a:lstStyle/>
          <a:p>
            <a:fld id="{A88B48FB-E956-2048-9E74-C69E7CAA26CC}" type="slidenum">
              <a:rPr lang="en-US" smtClean="0"/>
              <a:pPr/>
              <a:t>9</a:t>
            </a:fld>
            <a:endParaRPr lang="en-US"/>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989</Words>
  <Application>Microsoft Office PowerPoint</Application>
  <PresentationFormat>Breitbild</PresentationFormat>
  <Paragraphs>198</Paragraphs>
  <Slides>21</Slides>
  <Notes>1</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Office</vt:lpstr>
      <vt:lpstr>PowerPoint-Präsentation</vt:lpstr>
      <vt:lpstr>PowerPoint-Präsentation</vt:lpstr>
      <vt:lpstr>PowerPoint-Präsentation</vt:lpstr>
      <vt:lpstr>PowerPoint-Präsentation</vt:lpstr>
      <vt:lpstr>NBH-Netzwerk und Quartiersimpulse</vt:lpstr>
      <vt:lpstr>Öschingen – der Modellprozess</vt:lpstr>
      <vt:lpstr>Warum Öschingen?</vt:lpstr>
      <vt:lpstr>Öschingen – der Modellprozess</vt:lpstr>
      <vt:lpstr>Was bis jetzt geschah ... Unfassbar hohe Resonanz beim Öschinger Fragebogen und hohe Bereitschaft mitzuwirken:</vt:lpstr>
      <vt:lpstr>und ein hoher aktueller Unterstützungsbedarf</vt:lpstr>
      <vt:lpstr>PowerPoint-Präsentation</vt:lpstr>
      <vt:lpstr>Es wurde am 13.02.21 der Verein „Lebenswertes Öschingen“ gegründet</vt:lpstr>
      <vt:lpstr>und am 01.04.2021 ist   „Hilfe mit Herz und Hand“    an den Start gegangen</vt:lpstr>
      <vt:lpstr>    Öschingen – der Modellprozess</vt:lpstr>
      <vt:lpstr>Leben der Baby-  Boomer  in 15  Jahren …?!?</vt:lpstr>
      <vt:lpstr>Zukunft gestalten .... mit Freude und Kreativität</vt:lpstr>
      <vt:lpstr>Grundsatz der geteilten Verantwortung:</vt:lpstr>
      <vt:lpstr>Wie soll das gehen?</vt:lpstr>
      <vt:lpstr>Wie soll das gehen? Wir erarbeiten derzeit ein Konzept, wie Öschinger Bürger*innen aktiv ihren Ort für die Zukunft gestalten. Berater und Prozessbegleiter: Josef Martin  </vt:lpstr>
      <vt:lpstr>Zweckgebundener bewilligter Zuschuss Quartiersimpulse Zeitraum: 15.03.2021-14.03.2023</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Auswertung der Bürgerbefragung Öschingen</dc:title>
  <dc:creator>sonja kunze</dc:creator>
  <cp:lastModifiedBy>Sonja Kunze</cp:lastModifiedBy>
  <cp:revision>176</cp:revision>
  <cp:lastPrinted>2020-11-26T15:51:17Z</cp:lastPrinted>
  <dcterms:created xsi:type="dcterms:W3CDTF">2020-11-26T09:58:07Z</dcterms:created>
  <dcterms:modified xsi:type="dcterms:W3CDTF">2021-05-02T05:09:05Z</dcterms:modified>
</cp:coreProperties>
</file>