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8" r:id="rId3"/>
    <p:sldId id="259" r:id="rId4"/>
    <p:sldId id="260" r:id="rId5"/>
    <p:sldId id="297" r:id="rId6"/>
    <p:sldId id="257" r:id="rId7"/>
    <p:sldId id="262" r:id="rId8"/>
    <p:sldId id="296" r:id="rId9"/>
    <p:sldId id="293" r:id="rId10"/>
    <p:sldId id="295" r:id="rId11"/>
    <p:sldId id="298" r:id="rId12"/>
    <p:sldId id="299" r:id="rId13"/>
    <p:sldId id="300" r:id="rId14"/>
    <p:sldId id="301" r:id="rId15"/>
    <p:sldId id="266" r:id="rId16"/>
    <p:sldId id="269" r:id="rId17"/>
    <p:sldId id="270" r:id="rId18"/>
    <p:sldId id="25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F5BB1-4187-4660-9930-3B2CD681574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de-DE"/>
        </a:p>
      </dgm:t>
    </dgm:pt>
    <dgm:pt modelId="{02194CDB-B652-4C4E-B43B-0BA22B32CF4D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de-DE" b="1" dirty="0">
              <a:solidFill>
                <a:srgbClr val="FF0000"/>
              </a:solidFill>
            </a:rPr>
            <a:t>Nachbarschaftshilfe-</a:t>
          </a:r>
          <a:br>
            <a:rPr lang="de-DE" b="1" dirty="0">
              <a:solidFill>
                <a:srgbClr val="FF0000"/>
              </a:solidFill>
            </a:rPr>
          </a:br>
          <a:br>
            <a:rPr lang="de-DE" b="1" dirty="0">
              <a:solidFill>
                <a:srgbClr val="FF0000"/>
              </a:solidFill>
            </a:rPr>
          </a:br>
          <a:br>
            <a:rPr lang="de-DE" b="1" dirty="0">
              <a:solidFill>
                <a:srgbClr val="FF0000"/>
              </a:solidFill>
            </a:rPr>
          </a:br>
          <a:br>
            <a:rPr lang="de-DE" b="1" dirty="0">
              <a:solidFill>
                <a:srgbClr val="FF0000"/>
              </a:solidFill>
            </a:rPr>
          </a:br>
          <a:br>
            <a:rPr lang="de-DE" b="1" dirty="0">
              <a:solidFill>
                <a:srgbClr val="FF0000"/>
              </a:solidFill>
            </a:rPr>
          </a:br>
          <a:br>
            <a:rPr lang="de-DE" b="1" dirty="0">
              <a:solidFill>
                <a:srgbClr val="FF0000"/>
              </a:solidFill>
            </a:rPr>
          </a:br>
          <a:endParaRPr lang="de-DE" b="1" dirty="0">
            <a:solidFill>
              <a:srgbClr val="FF0000"/>
            </a:solidFill>
          </a:endParaRPr>
        </a:p>
        <a:p>
          <a:r>
            <a:rPr lang="de-DE" b="1" dirty="0">
              <a:solidFill>
                <a:srgbClr val="FF0000"/>
              </a:solidFill>
            </a:rPr>
            <a:t>Netzwerk </a:t>
          </a:r>
          <a:br>
            <a:rPr lang="de-DE" b="1" dirty="0">
              <a:solidFill>
                <a:srgbClr val="FF0000"/>
              </a:solidFill>
            </a:rPr>
          </a:br>
          <a:r>
            <a:rPr lang="de-DE" b="1" dirty="0">
              <a:solidFill>
                <a:srgbClr val="FF0000"/>
              </a:solidFill>
            </a:rPr>
            <a:t>Mössingen</a:t>
          </a:r>
        </a:p>
      </dgm:t>
    </dgm:pt>
    <dgm:pt modelId="{8E74558D-5C7B-474B-B2C6-A173A84486B1}" type="parTrans" cxnId="{D7CCC42C-D233-4139-853A-18AA99E2CC58}">
      <dgm:prSet/>
      <dgm:spPr/>
      <dgm:t>
        <a:bodyPr/>
        <a:lstStyle/>
        <a:p>
          <a:endParaRPr lang="de-DE"/>
        </a:p>
      </dgm:t>
    </dgm:pt>
    <dgm:pt modelId="{1742E31D-9997-4C4C-8851-2670E8D806FE}" type="sibTrans" cxnId="{D7CCC42C-D233-4139-853A-18AA99E2CC58}">
      <dgm:prSet/>
      <dgm:spPr/>
      <dgm:t>
        <a:bodyPr/>
        <a:lstStyle/>
        <a:p>
          <a:endParaRPr lang="de-DE"/>
        </a:p>
      </dgm:t>
    </dgm:pt>
    <dgm:pt modelId="{98155410-6EF1-4F09-90FB-B2CA345E8C2F}">
      <dgm:prSet phldrT="[Text]" custT="1"/>
      <dgm:spPr/>
      <dgm:t>
        <a:bodyPr/>
        <a:lstStyle/>
        <a:p>
          <a:r>
            <a:rPr lang="de-DE" sz="800"/>
            <a:t>MGH / MZ</a:t>
          </a:r>
        </a:p>
      </dgm:t>
    </dgm:pt>
    <dgm:pt modelId="{C1C973C1-704E-485E-BC75-A6B8A8267B9D}" type="parTrans" cxnId="{A199D2AB-CC9E-4914-9289-51182ECD28C6}">
      <dgm:prSet/>
      <dgm:spPr/>
      <dgm:t>
        <a:bodyPr/>
        <a:lstStyle/>
        <a:p>
          <a:endParaRPr lang="de-DE"/>
        </a:p>
      </dgm:t>
    </dgm:pt>
    <dgm:pt modelId="{2A8A9031-4DB5-44E3-BEA7-CDBA1A04AECC}" type="sibTrans" cxnId="{A199D2AB-CC9E-4914-9289-51182ECD28C6}">
      <dgm:prSet/>
      <dgm:spPr/>
      <dgm:t>
        <a:bodyPr/>
        <a:lstStyle/>
        <a:p>
          <a:endParaRPr lang="de-DE"/>
        </a:p>
      </dgm:t>
    </dgm:pt>
    <dgm:pt modelId="{F7656510-22C1-47FE-9CDA-81C4D0EFDBBB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000"/>
            <a:t>Tafel-laden</a:t>
          </a:r>
        </a:p>
      </dgm:t>
    </dgm:pt>
    <dgm:pt modelId="{577277F8-87AE-441C-86B3-E3BEA69F31CB}" type="parTrans" cxnId="{D820605C-5E2B-475E-BD6C-3884627325BF}">
      <dgm:prSet/>
      <dgm:spPr/>
      <dgm:t>
        <a:bodyPr/>
        <a:lstStyle/>
        <a:p>
          <a:endParaRPr lang="de-DE"/>
        </a:p>
      </dgm:t>
    </dgm:pt>
    <dgm:pt modelId="{0588F34E-F46C-4B89-B286-14B92230E24C}" type="sibTrans" cxnId="{D820605C-5E2B-475E-BD6C-3884627325BF}">
      <dgm:prSet/>
      <dgm:spPr/>
      <dgm:t>
        <a:bodyPr/>
        <a:lstStyle/>
        <a:p>
          <a:endParaRPr lang="de-DE"/>
        </a:p>
      </dgm:t>
    </dgm:pt>
    <dgm:pt modelId="{72EABBB5-549F-493D-BC16-484BD48BF700}">
      <dgm:prSet phldrT="[Text]" custT="1"/>
      <dgm:spPr>
        <a:solidFill>
          <a:srgbClr val="7030A0"/>
        </a:solidFill>
      </dgm:spPr>
      <dgm:t>
        <a:bodyPr/>
        <a:lstStyle/>
        <a:p>
          <a:r>
            <a:rPr lang="de-DE" sz="600"/>
            <a:t>Evang. Kirchen-gemeinde/n</a:t>
          </a:r>
        </a:p>
      </dgm:t>
    </dgm:pt>
    <dgm:pt modelId="{B0310412-0800-457A-A025-59EE4785D6E3}" type="parTrans" cxnId="{DD5DADFE-53DC-4514-AE99-560988E245B9}">
      <dgm:prSet/>
      <dgm:spPr/>
      <dgm:t>
        <a:bodyPr/>
        <a:lstStyle/>
        <a:p>
          <a:endParaRPr lang="de-DE"/>
        </a:p>
      </dgm:t>
    </dgm:pt>
    <dgm:pt modelId="{C6785C2C-6B4D-4F94-8737-5DA13CB55AAC}" type="sibTrans" cxnId="{DD5DADFE-53DC-4514-AE99-560988E245B9}">
      <dgm:prSet/>
      <dgm:spPr/>
      <dgm:t>
        <a:bodyPr/>
        <a:lstStyle/>
        <a:p>
          <a:endParaRPr lang="de-DE"/>
        </a:p>
      </dgm:t>
    </dgm:pt>
    <dgm:pt modelId="{59E2FD0F-77F5-4048-AA89-6237D543605B}">
      <dgm:prSet phldrT="[Text]" custT="1"/>
      <dgm:spPr>
        <a:solidFill>
          <a:srgbClr val="0070C0"/>
        </a:solidFill>
      </dgm:spPr>
      <dgm:t>
        <a:bodyPr/>
        <a:lstStyle/>
        <a:p>
          <a:r>
            <a:rPr lang="de-DE" sz="800"/>
            <a:t>B</a:t>
          </a:r>
          <a:r>
            <a:rPr lang="de-DE" sz="700"/>
            <a:t>ürger-stiftung</a:t>
          </a:r>
          <a:endParaRPr lang="de-DE" sz="500"/>
        </a:p>
      </dgm:t>
    </dgm:pt>
    <dgm:pt modelId="{5C9134D3-A802-490D-A4A2-D94ACE3681B7}" type="parTrans" cxnId="{3BDFB987-3345-42A2-B976-B1B3F068B8A4}">
      <dgm:prSet/>
      <dgm:spPr/>
      <dgm:t>
        <a:bodyPr/>
        <a:lstStyle/>
        <a:p>
          <a:endParaRPr lang="de-DE"/>
        </a:p>
      </dgm:t>
    </dgm:pt>
    <dgm:pt modelId="{3BEA72DA-31C2-4AB4-8E17-A7186A6626B9}" type="sibTrans" cxnId="{3BDFB987-3345-42A2-B976-B1B3F068B8A4}">
      <dgm:prSet/>
      <dgm:spPr/>
      <dgm:t>
        <a:bodyPr/>
        <a:lstStyle/>
        <a:p>
          <a:endParaRPr lang="de-DE"/>
        </a:p>
      </dgm:t>
    </dgm:pt>
    <dgm:pt modelId="{1CC3B894-B31B-4634-852C-36F95ED5101A}">
      <dgm:prSet custT="1"/>
      <dgm:spPr/>
      <dgm:t>
        <a:bodyPr/>
        <a:lstStyle/>
        <a:p>
          <a:r>
            <a:rPr lang="de-DE" sz="700"/>
            <a:t>Kath. Kirchengemeinde</a:t>
          </a:r>
        </a:p>
      </dgm:t>
    </dgm:pt>
    <dgm:pt modelId="{3125533D-C211-49EC-9E74-096FC9EAEF60}" type="parTrans" cxnId="{3696D900-9DA6-4589-A4AD-992DC96A5F73}">
      <dgm:prSet/>
      <dgm:spPr/>
      <dgm:t>
        <a:bodyPr/>
        <a:lstStyle/>
        <a:p>
          <a:endParaRPr lang="de-DE"/>
        </a:p>
      </dgm:t>
    </dgm:pt>
    <dgm:pt modelId="{39CCC488-5C9C-44C7-BC80-5D4C1C943473}" type="sibTrans" cxnId="{3696D900-9DA6-4589-A4AD-992DC96A5F73}">
      <dgm:prSet/>
      <dgm:spPr/>
      <dgm:t>
        <a:bodyPr/>
        <a:lstStyle/>
        <a:p>
          <a:endParaRPr lang="de-DE"/>
        </a:p>
      </dgm:t>
    </dgm:pt>
    <dgm:pt modelId="{0C75856E-60AE-43FF-A08F-41C9CE1C5FCF}">
      <dgm:prSet custT="1"/>
      <dgm:spPr/>
      <dgm:t>
        <a:bodyPr/>
        <a:lstStyle/>
        <a:p>
          <a:r>
            <a:rPr lang="de-DE" sz="800"/>
            <a:t>Bürger/innen</a:t>
          </a:r>
        </a:p>
      </dgm:t>
    </dgm:pt>
    <dgm:pt modelId="{49DEC881-156B-4EA3-9056-0C61901CF632}" type="parTrans" cxnId="{BFA9AC25-7F2F-4870-B8CD-BCD743EE1A4E}">
      <dgm:prSet/>
      <dgm:spPr/>
      <dgm:t>
        <a:bodyPr/>
        <a:lstStyle/>
        <a:p>
          <a:endParaRPr lang="de-DE"/>
        </a:p>
      </dgm:t>
    </dgm:pt>
    <dgm:pt modelId="{C352F98C-0D59-442A-A589-83F6BFEA52C4}" type="sibTrans" cxnId="{BFA9AC25-7F2F-4870-B8CD-BCD743EE1A4E}">
      <dgm:prSet/>
      <dgm:spPr/>
      <dgm:t>
        <a:bodyPr/>
        <a:lstStyle/>
        <a:p>
          <a:endParaRPr lang="de-DE"/>
        </a:p>
      </dgm:t>
    </dgm:pt>
    <dgm:pt modelId="{4526217B-DB34-4C5E-8875-182C7E8E063F}">
      <dgm:prSet custT="1"/>
      <dgm:spPr/>
      <dgm:t>
        <a:bodyPr/>
        <a:lstStyle/>
        <a:p>
          <a:r>
            <a:rPr lang="de-DE" sz="800"/>
            <a:t>Hospiz-verein</a:t>
          </a:r>
        </a:p>
      </dgm:t>
    </dgm:pt>
    <dgm:pt modelId="{376FF77B-CD69-4F5F-949E-581565AAD793}" type="parTrans" cxnId="{02C772CA-D4CF-44D2-A792-D9C2F432DE4B}">
      <dgm:prSet/>
      <dgm:spPr/>
      <dgm:t>
        <a:bodyPr/>
        <a:lstStyle/>
        <a:p>
          <a:endParaRPr lang="de-DE"/>
        </a:p>
      </dgm:t>
    </dgm:pt>
    <dgm:pt modelId="{46E53929-CF70-44EC-BF95-AE69200D4224}" type="sibTrans" cxnId="{02C772CA-D4CF-44D2-A792-D9C2F432DE4B}">
      <dgm:prSet/>
      <dgm:spPr/>
      <dgm:t>
        <a:bodyPr/>
        <a:lstStyle/>
        <a:p>
          <a:endParaRPr lang="de-DE"/>
        </a:p>
      </dgm:t>
    </dgm:pt>
    <dgm:pt modelId="{2594B824-D0C2-4163-B31B-5BFFB4C24346}">
      <dgm:prSet custT="1"/>
      <dgm:spPr/>
      <dgm:t>
        <a:bodyPr/>
        <a:lstStyle/>
        <a:p>
          <a:r>
            <a:rPr lang="de-DE" sz="700" dirty="0"/>
            <a:t>Kleider-</a:t>
          </a:r>
          <a:r>
            <a:rPr lang="de-DE" sz="700" dirty="0" err="1"/>
            <a:t>kammer</a:t>
          </a:r>
          <a:endParaRPr lang="de-DE" sz="800" dirty="0"/>
        </a:p>
      </dgm:t>
    </dgm:pt>
    <dgm:pt modelId="{A704F37B-12EB-4651-B4DC-65FF819BEB9E}" type="parTrans" cxnId="{894BB10D-D87D-48B3-AB73-885ABDE8E0B7}">
      <dgm:prSet/>
      <dgm:spPr/>
      <dgm:t>
        <a:bodyPr/>
        <a:lstStyle/>
        <a:p>
          <a:endParaRPr lang="de-DE"/>
        </a:p>
      </dgm:t>
    </dgm:pt>
    <dgm:pt modelId="{5D61A2D0-9CB7-473E-96E2-01BD5D086C11}" type="sibTrans" cxnId="{894BB10D-D87D-48B3-AB73-885ABDE8E0B7}">
      <dgm:prSet/>
      <dgm:spPr/>
      <dgm:t>
        <a:bodyPr/>
        <a:lstStyle/>
        <a:p>
          <a:endParaRPr lang="de-DE"/>
        </a:p>
      </dgm:t>
    </dgm:pt>
    <dgm:pt modelId="{C59B31E5-8543-4DE7-918A-2512549226B1}">
      <dgm:prSet/>
      <dgm:spPr/>
      <dgm:t>
        <a:bodyPr/>
        <a:lstStyle/>
        <a:p>
          <a:r>
            <a:rPr lang="de-DE"/>
            <a:t>Bürger für Bästenhardt</a:t>
          </a:r>
        </a:p>
      </dgm:t>
    </dgm:pt>
    <dgm:pt modelId="{38D40FCE-6315-456C-9BAE-B08BDCC89A2F}" type="parTrans" cxnId="{C22529EF-CB5F-4450-9C03-77853AA39F84}">
      <dgm:prSet/>
      <dgm:spPr/>
      <dgm:t>
        <a:bodyPr/>
        <a:lstStyle/>
        <a:p>
          <a:endParaRPr lang="de-DE"/>
        </a:p>
      </dgm:t>
    </dgm:pt>
    <dgm:pt modelId="{0C77E1A7-46F3-4889-98AA-D0FB06E92940}" type="sibTrans" cxnId="{C22529EF-CB5F-4450-9C03-77853AA39F84}">
      <dgm:prSet/>
      <dgm:spPr/>
      <dgm:t>
        <a:bodyPr/>
        <a:lstStyle/>
        <a:p>
          <a:endParaRPr lang="de-DE"/>
        </a:p>
      </dgm:t>
    </dgm:pt>
    <dgm:pt modelId="{7137EF25-E005-44B4-8026-7C7838BD1DEC}">
      <dgm:prSet/>
      <dgm:spPr/>
      <dgm:t>
        <a:bodyPr/>
        <a:lstStyle/>
        <a:p>
          <a:r>
            <a:rPr lang="de-DE"/>
            <a:t>Diakonie- / Sozialstation</a:t>
          </a:r>
        </a:p>
      </dgm:t>
    </dgm:pt>
    <dgm:pt modelId="{05517D2D-52D0-42A9-AE73-4913E31DB9CF}" type="parTrans" cxnId="{06D5543B-0427-4D51-A777-D32352F5A730}">
      <dgm:prSet/>
      <dgm:spPr/>
      <dgm:t>
        <a:bodyPr/>
        <a:lstStyle/>
        <a:p>
          <a:endParaRPr lang="de-DE"/>
        </a:p>
      </dgm:t>
    </dgm:pt>
    <dgm:pt modelId="{1A7B0BCF-7D53-4E74-9948-19E4EBC3E708}" type="sibTrans" cxnId="{06D5543B-0427-4D51-A777-D32352F5A730}">
      <dgm:prSet/>
      <dgm:spPr/>
      <dgm:t>
        <a:bodyPr/>
        <a:lstStyle/>
        <a:p>
          <a:endParaRPr lang="de-DE"/>
        </a:p>
      </dgm:t>
    </dgm:pt>
    <dgm:pt modelId="{258C1467-0876-44A6-A872-42D8AF858F82}" type="pres">
      <dgm:prSet presAssocID="{DC9F5BB1-4187-4660-9930-3B2CD68157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A30D03-54C6-48E0-B713-D37C555A0D4D}" type="pres">
      <dgm:prSet presAssocID="{02194CDB-B652-4C4E-B43B-0BA22B32CF4D}" presName="centerShape" presStyleLbl="node0" presStyleIdx="0" presStyleCnt="1" custScaleX="286212" custScaleY="279774" custLinFactNeighborX="193" custLinFactNeighborY="478"/>
      <dgm:spPr/>
    </dgm:pt>
    <dgm:pt modelId="{300DE17D-EF91-463A-BD4E-86CDA5E90184}" type="pres">
      <dgm:prSet presAssocID="{C59B31E5-8543-4DE7-918A-2512549226B1}" presName="node" presStyleLbl="node1" presStyleIdx="0" presStyleCnt="10" custScaleX="139131" custScaleY="113633">
        <dgm:presLayoutVars>
          <dgm:bulletEnabled val="1"/>
        </dgm:presLayoutVars>
      </dgm:prSet>
      <dgm:spPr/>
    </dgm:pt>
    <dgm:pt modelId="{17928416-8751-4690-8138-71C5FE331A39}" type="pres">
      <dgm:prSet presAssocID="{C59B31E5-8543-4DE7-918A-2512549226B1}" presName="dummy" presStyleCnt="0"/>
      <dgm:spPr/>
    </dgm:pt>
    <dgm:pt modelId="{0E0BF6B0-CEA9-4FCA-8593-AA15592C241B}" type="pres">
      <dgm:prSet presAssocID="{0C77E1A7-46F3-4889-98AA-D0FB06E92940}" presName="sibTrans" presStyleLbl="sibTrans2D1" presStyleIdx="0" presStyleCnt="10"/>
      <dgm:spPr/>
    </dgm:pt>
    <dgm:pt modelId="{8BC62E8B-EDF9-43D1-B742-29B9587201D2}" type="pres">
      <dgm:prSet presAssocID="{98155410-6EF1-4F09-90FB-B2CA345E8C2F}" presName="node" presStyleLbl="node1" presStyleIdx="1" presStyleCnt="10">
        <dgm:presLayoutVars>
          <dgm:bulletEnabled val="1"/>
        </dgm:presLayoutVars>
      </dgm:prSet>
      <dgm:spPr/>
    </dgm:pt>
    <dgm:pt modelId="{64118B15-7005-4AFB-95DE-B4A75DC7A454}" type="pres">
      <dgm:prSet presAssocID="{98155410-6EF1-4F09-90FB-B2CA345E8C2F}" presName="dummy" presStyleCnt="0"/>
      <dgm:spPr/>
    </dgm:pt>
    <dgm:pt modelId="{D6B30A3A-50A1-48D0-9B14-321E2382F7A8}" type="pres">
      <dgm:prSet presAssocID="{2A8A9031-4DB5-44E3-BEA7-CDBA1A04AECC}" presName="sibTrans" presStyleLbl="sibTrans2D1" presStyleIdx="1" presStyleCnt="10"/>
      <dgm:spPr/>
    </dgm:pt>
    <dgm:pt modelId="{A8088C42-D4B1-472B-A6A8-D887E78CC05B}" type="pres">
      <dgm:prSet presAssocID="{1CC3B894-B31B-4634-852C-36F95ED5101A}" presName="node" presStyleLbl="node1" presStyleIdx="2" presStyleCnt="10">
        <dgm:presLayoutVars>
          <dgm:bulletEnabled val="1"/>
        </dgm:presLayoutVars>
      </dgm:prSet>
      <dgm:spPr/>
    </dgm:pt>
    <dgm:pt modelId="{8DF55F9F-5092-41B3-8D0C-77795BD57580}" type="pres">
      <dgm:prSet presAssocID="{1CC3B894-B31B-4634-852C-36F95ED5101A}" presName="dummy" presStyleCnt="0"/>
      <dgm:spPr/>
    </dgm:pt>
    <dgm:pt modelId="{4184DDEB-CBE3-41D7-8790-D8758FF6140F}" type="pres">
      <dgm:prSet presAssocID="{39CCC488-5C9C-44C7-BC80-5D4C1C943473}" presName="sibTrans" presStyleLbl="sibTrans2D1" presStyleIdx="2" presStyleCnt="10"/>
      <dgm:spPr/>
    </dgm:pt>
    <dgm:pt modelId="{C64F3EDE-1F28-4977-97A8-4DF57D235D68}" type="pres">
      <dgm:prSet presAssocID="{F7656510-22C1-47FE-9CDA-81C4D0EFDBBB}" presName="node" presStyleLbl="node1" presStyleIdx="3" presStyleCnt="10" custRadScaleRad="98759" custRadScaleInc="-4250">
        <dgm:presLayoutVars>
          <dgm:bulletEnabled val="1"/>
        </dgm:presLayoutVars>
      </dgm:prSet>
      <dgm:spPr/>
    </dgm:pt>
    <dgm:pt modelId="{E3B7EB12-2AB2-42A5-90C0-D20231610735}" type="pres">
      <dgm:prSet presAssocID="{F7656510-22C1-47FE-9CDA-81C4D0EFDBBB}" presName="dummy" presStyleCnt="0"/>
      <dgm:spPr/>
    </dgm:pt>
    <dgm:pt modelId="{736EAA9C-D6C4-4402-83B2-3D99BE634AD1}" type="pres">
      <dgm:prSet presAssocID="{0588F34E-F46C-4B89-B286-14B92230E24C}" presName="sibTrans" presStyleLbl="sibTrans2D1" presStyleIdx="3" presStyleCnt="10"/>
      <dgm:spPr/>
    </dgm:pt>
    <dgm:pt modelId="{08DAF7DD-CA9E-4B5A-9FC0-C99DE4C09FA6}" type="pres">
      <dgm:prSet presAssocID="{0C75856E-60AE-43FF-A08F-41C9CE1C5FCF}" presName="node" presStyleLbl="node1" presStyleIdx="4" presStyleCnt="10">
        <dgm:presLayoutVars>
          <dgm:bulletEnabled val="1"/>
        </dgm:presLayoutVars>
      </dgm:prSet>
      <dgm:spPr/>
    </dgm:pt>
    <dgm:pt modelId="{4488B757-840A-42E6-916A-6BBF9DE8FF97}" type="pres">
      <dgm:prSet presAssocID="{0C75856E-60AE-43FF-A08F-41C9CE1C5FCF}" presName="dummy" presStyleCnt="0"/>
      <dgm:spPr/>
    </dgm:pt>
    <dgm:pt modelId="{4806F96B-A71B-4036-8001-F3B461A257CE}" type="pres">
      <dgm:prSet presAssocID="{C352F98C-0D59-442A-A589-83F6BFEA52C4}" presName="sibTrans" presStyleLbl="sibTrans2D1" presStyleIdx="4" presStyleCnt="10"/>
      <dgm:spPr/>
    </dgm:pt>
    <dgm:pt modelId="{C7BEF522-2FFD-4270-8E09-24FE83F9BA81}" type="pres">
      <dgm:prSet presAssocID="{4526217B-DB34-4C5E-8875-182C7E8E063F}" presName="node" presStyleLbl="node1" presStyleIdx="5" presStyleCnt="10">
        <dgm:presLayoutVars>
          <dgm:bulletEnabled val="1"/>
        </dgm:presLayoutVars>
      </dgm:prSet>
      <dgm:spPr/>
    </dgm:pt>
    <dgm:pt modelId="{1F28B2A0-BD29-4326-9C2E-C4A439A99F64}" type="pres">
      <dgm:prSet presAssocID="{4526217B-DB34-4C5E-8875-182C7E8E063F}" presName="dummy" presStyleCnt="0"/>
      <dgm:spPr/>
    </dgm:pt>
    <dgm:pt modelId="{052B0C36-D05D-4AFC-A6BE-9363FAA357BF}" type="pres">
      <dgm:prSet presAssocID="{46E53929-CF70-44EC-BF95-AE69200D4224}" presName="sibTrans" presStyleLbl="sibTrans2D1" presStyleIdx="5" presStyleCnt="10"/>
      <dgm:spPr/>
    </dgm:pt>
    <dgm:pt modelId="{86E2F397-85BA-4689-9FC1-D065E37E6576}" type="pres">
      <dgm:prSet presAssocID="{2594B824-D0C2-4163-B31B-5BFFB4C24346}" presName="node" presStyleLbl="node1" presStyleIdx="6" presStyleCnt="10">
        <dgm:presLayoutVars>
          <dgm:bulletEnabled val="1"/>
        </dgm:presLayoutVars>
      </dgm:prSet>
      <dgm:spPr/>
    </dgm:pt>
    <dgm:pt modelId="{FA472F6A-6BBB-4547-B989-468E45F1FF2D}" type="pres">
      <dgm:prSet presAssocID="{2594B824-D0C2-4163-B31B-5BFFB4C24346}" presName="dummy" presStyleCnt="0"/>
      <dgm:spPr/>
    </dgm:pt>
    <dgm:pt modelId="{28DF5121-2E8E-4BF1-BC8D-C5630ED00E15}" type="pres">
      <dgm:prSet presAssocID="{5D61A2D0-9CB7-473E-96E2-01BD5D086C11}" presName="sibTrans" presStyleLbl="sibTrans2D1" presStyleIdx="6" presStyleCnt="10"/>
      <dgm:spPr/>
    </dgm:pt>
    <dgm:pt modelId="{D1D86349-71F8-4455-847B-17BCE1D481DB}" type="pres">
      <dgm:prSet presAssocID="{7137EF25-E005-44B4-8026-7C7838BD1DEC}" presName="node" presStyleLbl="node1" presStyleIdx="7" presStyleCnt="10">
        <dgm:presLayoutVars>
          <dgm:bulletEnabled val="1"/>
        </dgm:presLayoutVars>
      </dgm:prSet>
      <dgm:spPr/>
    </dgm:pt>
    <dgm:pt modelId="{5EDC79C7-7CED-4E5D-BFFE-6A2C73CEAB67}" type="pres">
      <dgm:prSet presAssocID="{7137EF25-E005-44B4-8026-7C7838BD1DEC}" presName="dummy" presStyleCnt="0"/>
      <dgm:spPr/>
    </dgm:pt>
    <dgm:pt modelId="{7D0D351F-79EA-4A93-B2F0-DE820AF8BDE6}" type="pres">
      <dgm:prSet presAssocID="{1A7B0BCF-7D53-4E74-9948-19E4EBC3E708}" presName="sibTrans" presStyleLbl="sibTrans2D1" presStyleIdx="7" presStyleCnt="10"/>
      <dgm:spPr/>
    </dgm:pt>
    <dgm:pt modelId="{2358B607-51A9-4E4C-BC64-0781E002E101}" type="pres">
      <dgm:prSet presAssocID="{72EABBB5-549F-493D-BC16-484BD48BF700}" presName="node" presStyleLbl="node1" presStyleIdx="8" presStyleCnt="10">
        <dgm:presLayoutVars>
          <dgm:bulletEnabled val="1"/>
        </dgm:presLayoutVars>
      </dgm:prSet>
      <dgm:spPr/>
    </dgm:pt>
    <dgm:pt modelId="{419D4E94-B95F-446A-B225-CD9D9C323EA9}" type="pres">
      <dgm:prSet presAssocID="{72EABBB5-549F-493D-BC16-484BD48BF700}" presName="dummy" presStyleCnt="0"/>
      <dgm:spPr/>
    </dgm:pt>
    <dgm:pt modelId="{D79B0CA1-F16F-4E9C-B02C-1F5F04921511}" type="pres">
      <dgm:prSet presAssocID="{C6785C2C-6B4D-4F94-8737-5DA13CB55AAC}" presName="sibTrans" presStyleLbl="sibTrans2D1" presStyleIdx="8" presStyleCnt="10"/>
      <dgm:spPr/>
    </dgm:pt>
    <dgm:pt modelId="{E4F6D41D-28EC-494F-9F2D-93AC0E8CF331}" type="pres">
      <dgm:prSet presAssocID="{59E2FD0F-77F5-4048-AA89-6237D543605B}" presName="node" presStyleLbl="node1" presStyleIdx="9" presStyleCnt="10">
        <dgm:presLayoutVars>
          <dgm:bulletEnabled val="1"/>
        </dgm:presLayoutVars>
      </dgm:prSet>
      <dgm:spPr/>
    </dgm:pt>
    <dgm:pt modelId="{83EDE2E8-5F99-459A-AB81-02F57B77E294}" type="pres">
      <dgm:prSet presAssocID="{59E2FD0F-77F5-4048-AA89-6237D543605B}" presName="dummy" presStyleCnt="0"/>
      <dgm:spPr/>
    </dgm:pt>
    <dgm:pt modelId="{1CA9BF8F-A289-40D1-9D29-74F203A339F2}" type="pres">
      <dgm:prSet presAssocID="{3BEA72DA-31C2-4AB4-8E17-A7186A6626B9}" presName="sibTrans" presStyleLbl="sibTrans2D1" presStyleIdx="9" presStyleCnt="10"/>
      <dgm:spPr/>
    </dgm:pt>
  </dgm:ptLst>
  <dgm:cxnLst>
    <dgm:cxn modelId="{3696D900-9DA6-4589-A4AD-992DC96A5F73}" srcId="{02194CDB-B652-4C4E-B43B-0BA22B32CF4D}" destId="{1CC3B894-B31B-4634-852C-36F95ED5101A}" srcOrd="2" destOrd="0" parTransId="{3125533D-C211-49EC-9E74-096FC9EAEF60}" sibTransId="{39CCC488-5C9C-44C7-BC80-5D4C1C943473}"/>
    <dgm:cxn modelId="{894BB10D-D87D-48B3-AB73-885ABDE8E0B7}" srcId="{02194CDB-B652-4C4E-B43B-0BA22B32CF4D}" destId="{2594B824-D0C2-4163-B31B-5BFFB4C24346}" srcOrd="6" destOrd="0" parTransId="{A704F37B-12EB-4651-B4DC-65FF819BEB9E}" sibTransId="{5D61A2D0-9CB7-473E-96E2-01BD5D086C11}"/>
    <dgm:cxn modelId="{11979623-43B7-4169-82E1-6858E24F3CD2}" type="presOf" srcId="{46E53929-CF70-44EC-BF95-AE69200D4224}" destId="{052B0C36-D05D-4AFC-A6BE-9363FAA357BF}" srcOrd="0" destOrd="0" presId="urn:microsoft.com/office/officeart/2005/8/layout/radial6"/>
    <dgm:cxn modelId="{BFA9AC25-7F2F-4870-B8CD-BCD743EE1A4E}" srcId="{02194CDB-B652-4C4E-B43B-0BA22B32CF4D}" destId="{0C75856E-60AE-43FF-A08F-41C9CE1C5FCF}" srcOrd="4" destOrd="0" parTransId="{49DEC881-156B-4EA3-9056-0C61901CF632}" sibTransId="{C352F98C-0D59-442A-A589-83F6BFEA52C4}"/>
    <dgm:cxn modelId="{D7CCC42C-D233-4139-853A-18AA99E2CC58}" srcId="{DC9F5BB1-4187-4660-9930-3B2CD6815741}" destId="{02194CDB-B652-4C4E-B43B-0BA22B32CF4D}" srcOrd="0" destOrd="0" parTransId="{8E74558D-5C7B-474B-B2C6-A173A84486B1}" sibTransId="{1742E31D-9997-4C4C-8851-2670E8D806FE}"/>
    <dgm:cxn modelId="{06D5543B-0427-4D51-A777-D32352F5A730}" srcId="{02194CDB-B652-4C4E-B43B-0BA22B32CF4D}" destId="{7137EF25-E005-44B4-8026-7C7838BD1DEC}" srcOrd="7" destOrd="0" parTransId="{05517D2D-52D0-42A9-AE73-4913E31DB9CF}" sibTransId="{1A7B0BCF-7D53-4E74-9948-19E4EBC3E708}"/>
    <dgm:cxn modelId="{D820605C-5E2B-475E-BD6C-3884627325BF}" srcId="{02194CDB-B652-4C4E-B43B-0BA22B32CF4D}" destId="{F7656510-22C1-47FE-9CDA-81C4D0EFDBBB}" srcOrd="3" destOrd="0" parTransId="{577277F8-87AE-441C-86B3-E3BEA69F31CB}" sibTransId="{0588F34E-F46C-4B89-B286-14B92230E24C}"/>
    <dgm:cxn modelId="{3F0E785D-73F4-4332-BDB3-ACBAED79222E}" type="presOf" srcId="{2A8A9031-4DB5-44E3-BEA7-CDBA1A04AECC}" destId="{D6B30A3A-50A1-48D0-9B14-321E2382F7A8}" srcOrd="0" destOrd="0" presId="urn:microsoft.com/office/officeart/2005/8/layout/radial6"/>
    <dgm:cxn modelId="{B7FFDB61-164A-493F-89A9-5EA03785044A}" type="presOf" srcId="{DC9F5BB1-4187-4660-9930-3B2CD6815741}" destId="{258C1467-0876-44A6-A872-42D8AF858F82}" srcOrd="0" destOrd="0" presId="urn:microsoft.com/office/officeart/2005/8/layout/radial6"/>
    <dgm:cxn modelId="{8F409268-4679-4523-AE6A-94CE3272C295}" type="presOf" srcId="{72EABBB5-549F-493D-BC16-484BD48BF700}" destId="{2358B607-51A9-4E4C-BC64-0781E002E101}" srcOrd="0" destOrd="0" presId="urn:microsoft.com/office/officeart/2005/8/layout/radial6"/>
    <dgm:cxn modelId="{4EF2C36C-8D0C-4B49-95C7-A4361EFE7AA0}" type="presOf" srcId="{0588F34E-F46C-4B89-B286-14B92230E24C}" destId="{736EAA9C-D6C4-4402-83B2-3D99BE634AD1}" srcOrd="0" destOrd="0" presId="urn:microsoft.com/office/officeart/2005/8/layout/radial6"/>
    <dgm:cxn modelId="{83004F52-1C70-4CF6-8759-075AF4543756}" type="presOf" srcId="{98155410-6EF1-4F09-90FB-B2CA345E8C2F}" destId="{8BC62E8B-EDF9-43D1-B742-29B9587201D2}" srcOrd="0" destOrd="0" presId="urn:microsoft.com/office/officeart/2005/8/layout/radial6"/>
    <dgm:cxn modelId="{71A01955-E88D-4786-A453-4FA390CAAD63}" type="presOf" srcId="{C6785C2C-6B4D-4F94-8737-5DA13CB55AAC}" destId="{D79B0CA1-F16F-4E9C-B02C-1F5F04921511}" srcOrd="0" destOrd="0" presId="urn:microsoft.com/office/officeart/2005/8/layout/radial6"/>
    <dgm:cxn modelId="{A2B0CE7A-D20C-402C-99BB-EC76068E3732}" type="presOf" srcId="{C352F98C-0D59-442A-A589-83F6BFEA52C4}" destId="{4806F96B-A71B-4036-8001-F3B461A257CE}" srcOrd="0" destOrd="0" presId="urn:microsoft.com/office/officeart/2005/8/layout/radial6"/>
    <dgm:cxn modelId="{CA0BEE7B-F3F6-45C3-8C03-595565F7658C}" type="presOf" srcId="{3BEA72DA-31C2-4AB4-8E17-A7186A6626B9}" destId="{1CA9BF8F-A289-40D1-9D29-74F203A339F2}" srcOrd="0" destOrd="0" presId="urn:microsoft.com/office/officeart/2005/8/layout/radial6"/>
    <dgm:cxn modelId="{3BDFB987-3345-42A2-B976-B1B3F068B8A4}" srcId="{02194CDB-B652-4C4E-B43B-0BA22B32CF4D}" destId="{59E2FD0F-77F5-4048-AA89-6237D543605B}" srcOrd="9" destOrd="0" parTransId="{5C9134D3-A802-490D-A4A2-D94ACE3681B7}" sibTransId="{3BEA72DA-31C2-4AB4-8E17-A7186A6626B9}"/>
    <dgm:cxn modelId="{A6B50F95-9637-4BD6-A3A0-6353987C61E6}" type="presOf" srcId="{59E2FD0F-77F5-4048-AA89-6237D543605B}" destId="{E4F6D41D-28EC-494F-9F2D-93AC0E8CF331}" srcOrd="0" destOrd="0" presId="urn:microsoft.com/office/officeart/2005/8/layout/radial6"/>
    <dgm:cxn modelId="{3029D9A7-7621-429A-B60E-F0F227A3DD35}" type="presOf" srcId="{39CCC488-5C9C-44C7-BC80-5D4C1C943473}" destId="{4184DDEB-CBE3-41D7-8790-D8758FF6140F}" srcOrd="0" destOrd="0" presId="urn:microsoft.com/office/officeart/2005/8/layout/radial6"/>
    <dgm:cxn modelId="{989692A8-68A6-4A1B-B65C-1ABEE26F3EBB}" type="presOf" srcId="{C59B31E5-8543-4DE7-918A-2512549226B1}" destId="{300DE17D-EF91-463A-BD4E-86CDA5E90184}" srcOrd="0" destOrd="0" presId="urn:microsoft.com/office/officeart/2005/8/layout/radial6"/>
    <dgm:cxn modelId="{0E61C2AB-901D-44F1-88EA-279154B2F055}" type="presOf" srcId="{4526217B-DB34-4C5E-8875-182C7E8E063F}" destId="{C7BEF522-2FFD-4270-8E09-24FE83F9BA81}" srcOrd="0" destOrd="0" presId="urn:microsoft.com/office/officeart/2005/8/layout/radial6"/>
    <dgm:cxn modelId="{A199D2AB-CC9E-4914-9289-51182ECD28C6}" srcId="{02194CDB-B652-4C4E-B43B-0BA22B32CF4D}" destId="{98155410-6EF1-4F09-90FB-B2CA345E8C2F}" srcOrd="1" destOrd="0" parTransId="{C1C973C1-704E-485E-BC75-A6B8A8267B9D}" sibTransId="{2A8A9031-4DB5-44E3-BEA7-CDBA1A04AECC}"/>
    <dgm:cxn modelId="{E11A2CAE-D1F0-45C6-86D6-F2B01B1924DE}" type="presOf" srcId="{5D61A2D0-9CB7-473E-96E2-01BD5D086C11}" destId="{28DF5121-2E8E-4BF1-BC8D-C5630ED00E15}" srcOrd="0" destOrd="0" presId="urn:microsoft.com/office/officeart/2005/8/layout/radial6"/>
    <dgm:cxn modelId="{103E57B5-902E-4310-AF9B-FA6AF89D1A28}" type="presOf" srcId="{F7656510-22C1-47FE-9CDA-81C4D0EFDBBB}" destId="{C64F3EDE-1F28-4977-97A8-4DF57D235D68}" srcOrd="0" destOrd="0" presId="urn:microsoft.com/office/officeart/2005/8/layout/radial6"/>
    <dgm:cxn modelId="{BA6001C7-CB40-4B06-9E90-AD04C4D7A7D3}" type="presOf" srcId="{2594B824-D0C2-4163-B31B-5BFFB4C24346}" destId="{86E2F397-85BA-4689-9FC1-D065E37E6576}" srcOrd="0" destOrd="0" presId="urn:microsoft.com/office/officeart/2005/8/layout/radial6"/>
    <dgm:cxn modelId="{02C772CA-D4CF-44D2-A792-D9C2F432DE4B}" srcId="{02194CDB-B652-4C4E-B43B-0BA22B32CF4D}" destId="{4526217B-DB34-4C5E-8875-182C7E8E063F}" srcOrd="5" destOrd="0" parTransId="{376FF77B-CD69-4F5F-949E-581565AAD793}" sibTransId="{46E53929-CF70-44EC-BF95-AE69200D4224}"/>
    <dgm:cxn modelId="{3F7431D1-406C-41B8-B384-3FB9C44D441F}" type="presOf" srcId="{1A7B0BCF-7D53-4E74-9948-19E4EBC3E708}" destId="{7D0D351F-79EA-4A93-B2F0-DE820AF8BDE6}" srcOrd="0" destOrd="0" presId="urn:microsoft.com/office/officeart/2005/8/layout/radial6"/>
    <dgm:cxn modelId="{BD27A6D1-CFB2-4E44-94FC-A3665AD64DB3}" type="presOf" srcId="{0C75856E-60AE-43FF-A08F-41C9CE1C5FCF}" destId="{08DAF7DD-CA9E-4B5A-9FC0-C99DE4C09FA6}" srcOrd="0" destOrd="0" presId="urn:microsoft.com/office/officeart/2005/8/layout/radial6"/>
    <dgm:cxn modelId="{6137F9D1-D380-4B41-BE7E-1F17D324E42D}" type="presOf" srcId="{0C77E1A7-46F3-4889-98AA-D0FB06E92940}" destId="{0E0BF6B0-CEA9-4FCA-8593-AA15592C241B}" srcOrd="0" destOrd="0" presId="urn:microsoft.com/office/officeart/2005/8/layout/radial6"/>
    <dgm:cxn modelId="{E0C3CAD6-AB02-4039-B5CA-8701065B2A8E}" type="presOf" srcId="{7137EF25-E005-44B4-8026-7C7838BD1DEC}" destId="{D1D86349-71F8-4455-847B-17BCE1D481DB}" srcOrd="0" destOrd="0" presId="urn:microsoft.com/office/officeart/2005/8/layout/radial6"/>
    <dgm:cxn modelId="{A4FD15DE-25A2-4AED-AFA6-EFD76BBC5C29}" type="presOf" srcId="{1CC3B894-B31B-4634-852C-36F95ED5101A}" destId="{A8088C42-D4B1-472B-A6A8-D887E78CC05B}" srcOrd="0" destOrd="0" presId="urn:microsoft.com/office/officeart/2005/8/layout/radial6"/>
    <dgm:cxn modelId="{C22529EF-CB5F-4450-9C03-77853AA39F84}" srcId="{02194CDB-B652-4C4E-B43B-0BA22B32CF4D}" destId="{C59B31E5-8543-4DE7-918A-2512549226B1}" srcOrd="0" destOrd="0" parTransId="{38D40FCE-6315-456C-9BAE-B08BDCC89A2F}" sibTransId="{0C77E1A7-46F3-4889-98AA-D0FB06E92940}"/>
    <dgm:cxn modelId="{075186F1-6BB2-40B8-AC02-02450ACD6F8F}" type="presOf" srcId="{02194CDB-B652-4C4E-B43B-0BA22B32CF4D}" destId="{EFA30D03-54C6-48E0-B713-D37C555A0D4D}" srcOrd="0" destOrd="0" presId="urn:microsoft.com/office/officeart/2005/8/layout/radial6"/>
    <dgm:cxn modelId="{DD5DADFE-53DC-4514-AE99-560988E245B9}" srcId="{02194CDB-B652-4C4E-B43B-0BA22B32CF4D}" destId="{72EABBB5-549F-493D-BC16-484BD48BF700}" srcOrd="8" destOrd="0" parTransId="{B0310412-0800-457A-A025-59EE4785D6E3}" sibTransId="{C6785C2C-6B4D-4F94-8737-5DA13CB55AAC}"/>
    <dgm:cxn modelId="{EA049895-F394-4991-8AB6-9E8E958D76C2}" type="presParOf" srcId="{258C1467-0876-44A6-A872-42D8AF858F82}" destId="{EFA30D03-54C6-48E0-B713-D37C555A0D4D}" srcOrd="0" destOrd="0" presId="urn:microsoft.com/office/officeart/2005/8/layout/radial6"/>
    <dgm:cxn modelId="{9577F161-DCC3-4506-9FE2-0662940BEA57}" type="presParOf" srcId="{258C1467-0876-44A6-A872-42D8AF858F82}" destId="{300DE17D-EF91-463A-BD4E-86CDA5E90184}" srcOrd="1" destOrd="0" presId="urn:microsoft.com/office/officeart/2005/8/layout/radial6"/>
    <dgm:cxn modelId="{B7C8467A-F677-49D7-81EC-1EBCC9B3FCCE}" type="presParOf" srcId="{258C1467-0876-44A6-A872-42D8AF858F82}" destId="{17928416-8751-4690-8138-71C5FE331A39}" srcOrd="2" destOrd="0" presId="urn:microsoft.com/office/officeart/2005/8/layout/radial6"/>
    <dgm:cxn modelId="{1C217079-3306-43BA-8AC4-6A4D4BE9F45B}" type="presParOf" srcId="{258C1467-0876-44A6-A872-42D8AF858F82}" destId="{0E0BF6B0-CEA9-4FCA-8593-AA15592C241B}" srcOrd="3" destOrd="0" presId="urn:microsoft.com/office/officeart/2005/8/layout/radial6"/>
    <dgm:cxn modelId="{0A224BFF-0CCA-462A-B61A-18CB17E3AA33}" type="presParOf" srcId="{258C1467-0876-44A6-A872-42D8AF858F82}" destId="{8BC62E8B-EDF9-43D1-B742-29B9587201D2}" srcOrd="4" destOrd="0" presId="urn:microsoft.com/office/officeart/2005/8/layout/radial6"/>
    <dgm:cxn modelId="{B9D642AC-6319-4D4C-9AD1-6D817F67906C}" type="presParOf" srcId="{258C1467-0876-44A6-A872-42D8AF858F82}" destId="{64118B15-7005-4AFB-95DE-B4A75DC7A454}" srcOrd="5" destOrd="0" presId="urn:microsoft.com/office/officeart/2005/8/layout/radial6"/>
    <dgm:cxn modelId="{C94250CE-0D10-474D-BD12-3BEBE2611B0C}" type="presParOf" srcId="{258C1467-0876-44A6-A872-42D8AF858F82}" destId="{D6B30A3A-50A1-48D0-9B14-321E2382F7A8}" srcOrd="6" destOrd="0" presId="urn:microsoft.com/office/officeart/2005/8/layout/radial6"/>
    <dgm:cxn modelId="{7A3D8353-98D9-486B-9F2A-30B62C189197}" type="presParOf" srcId="{258C1467-0876-44A6-A872-42D8AF858F82}" destId="{A8088C42-D4B1-472B-A6A8-D887E78CC05B}" srcOrd="7" destOrd="0" presId="urn:microsoft.com/office/officeart/2005/8/layout/radial6"/>
    <dgm:cxn modelId="{15F4923C-5D7C-4318-8EB0-51BC3581DB27}" type="presParOf" srcId="{258C1467-0876-44A6-A872-42D8AF858F82}" destId="{8DF55F9F-5092-41B3-8D0C-77795BD57580}" srcOrd="8" destOrd="0" presId="urn:microsoft.com/office/officeart/2005/8/layout/radial6"/>
    <dgm:cxn modelId="{B45E9EB4-8DE2-4311-B2B9-1AB5BFBBE429}" type="presParOf" srcId="{258C1467-0876-44A6-A872-42D8AF858F82}" destId="{4184DDEB-CBE3-41D7-8790-D8758FF6140F}" srcOrd="9" destOrd="0" presId="urn:microsoft.com/office/officeart/2005/8/layout/radial6"/>
    <dgm:cxn modelId="{C74E9337-A1FC-4D05-978A-2AC9BA730B3E}" type="presParOf" srcId="{258C1467-0876-44A6-A872-42D8AF858F82}" destId="{C64F3EDE-1F28-4977-97A8-4DF57D235D68}" srcOrd="10" destOrd="0" presId="urn:microsoft.com/office/officeart/2005/8/layout/radial6"/>
    <dgm:cxn modelId="{9EC763B9-0CDE-4569-BC32-722B5EFFE996}" type="presParOf" srcId="{258C1467-0876-44A6-A872-42D8AF858F82}" destId="{E3B7EB12-2AB2-42A5-90C0-D20231610735}" srcOrd="11" destOrd="0" presId="urn:microsoft.com/office/officeart/2005/8/layout/radial6"/>
    <dgm:cxn modelId="{91030849-1E23-4CCC-95CE-19ABA8896A87}" type="presParOf" srcId="{258C1467-0876-44A6-A872-42D8AF858F82}" destId="{736EAA9C-D6C4-4402-83B2-3D99BE634AD1}" srcOrd="12" destOrd="0" presId="urn:microsoft.com/office/officeart/2005/8/layout/radial6"/>
    <dgm:cxn modelId="{46689003-6DC4-40DD-A9B8-6CA01844A203}" type="presParOf" srcId="{258C1467-0876-44A6-A872-42D8AF858F82}" destId="{08DAF7DD-CA9E-4B5A-9FC0-C99DE4C09FA6}" srcOrd="13" destOrd="0" presId="urn:microsoft.com/office/officeart/2005/8/layout/radial6"/>
    <dgm:cxn modelId="{CA5936E3-D9A4-4CBE-837C-C13938D4CA77}" type="presParOf" srcId="{258C1467-0876-44A6-A872-42D8AF858F82}" destId="{4488B757-840A-42E6-916A-6BBF9DE8FF97}" srcOrd="14" destOrd="0" presId="urn:microsoft.com/office/officeart/2005/8/layout/radial6"/>
    <dgm:cxn modelId="{F8F71CE4-765D-4F18-BBD5-83D82CDD714B}" type="presParOf" srcId="{258C1467-0876-44A6-A872-42D8AF858F82}" destId="{4806F96B-A71B-4036-8001-F3B461A257CE}" srcOrd="15" destOrd="0" presId="urn:microsoft.com/office/officeart/2005/8/layout/radial6"/>
    <dgm:cxn modelId="{46C6FBEE-40B0-4284-80ED-8EC72C0D63E8}" type="presParOf" srcId="{258C1467-0876-44A6-A872-42D8AF858F82}" destId="{C7BEF522-2FFD-4270-8E09-24FE83F9BA81}" srcOrd="16" destOrd="0" presId="urn:microsoft.com/office/officeart/2005/8/layout/radial6"/>
    <dgm:cxn modelId="{8E043165-189C-4190-9E33-8F35A08E0CC2}" type="presParOf" srcId="{258C1467-0876-44A6-A872-42D8AF858F82}" destId="{1F28B2A0-BD29-4326-9C2E-C4A439A99F64}" srcOrd="17" destOrd="0" presId="urn:microsoft.com/office/officeart/2005/8/layout/radial6"/>
    <dgm:cxn modelId="{090B951C-420A-49ED-B9C6-4A723EA0E45B}" type="presParOf" srcId="{258C1467-0876-44A6-A872-42D8AF858F82}" destId="{052B0C36-D05D-4AFC-A6BE-9363FAA357BF}" srcOrd="18" destOrd="0" presId="urn:microsoft.com/office/officeart/2005/8/layout/radial6"/>
    <dgm:cxn modelId="{8BADB740-2AE8-47C8-B8BF-EF09FC52BEAA}" type="presParOf" srcId="{258C1467-0876-44A6-A872-42D8AF858F82}" destId="{86E2F397-85BA-4689-9FC1-D065E37E6576}" srcOrd="19" destOrd="0" presId="urn:microsoft.com/office/officeart/2005/8/layout/radial6"/>
    <dgm:cxn modelId="{66267D56-CDD2-4565-AF39-B195A3E9EFDD}" type="presParOf" srcId="{258C1467-0876-44A6-A872-42D8AF858F82}" destId="{FA472F6A-6BBB-4547-B989-468E45F1FF2D}" srcOrd="20" destOrd="0" presId="urn:microsoft.com/office/officeart/2005/8/layout/radial6"/>
    <dgm:cxn modelId="{51D86C3A-6A3D-4956-86CB-8D48F31CDEE4}" type="presParOf" srcId="{258C1467-0876-44A6-A872-42D8AF858F82}" destId="{28DF5121-2E8E-4BF1-BC8D-C5630ED00E15}" srcOrd="21" destOrd="0" presId="urn:microsoft.com/office/officeart/2005/8/layout/radial6"/>
    <dgm:cxn modelId="{0D2F86A9-C5CB-47A3-9BAB-E7F0387481E6}" type="presParOf" srcId="{258C1467-0876-44A6-A872-42D8AF858F82}" destId="{D1D86349-71F8-4455-847B-17BCE1D481DB}" srcOrd="22" destOrd="0" presId="urn:microsoft.com/office/officeart/2005/8/layout/radial6"/>
    <dgm:cxn modelId="{A2B0C615-5633-43B3-81B3-CEB95D89F01E}" type="presParOf" srcId="{258C1467-0876-44A6-A872-42D8AF858F82}" destId="{5EDC79C7-7CED-4E5D-BFFE-6A2C73CEAB67}" srcOrd="23" destOrd="0" presId="urn:microsoft.com/office/officeart/2005/8/layout/radial6"/>
    <dgm:cxn modelId="{D043A0B9-3A96-43E2-A6AE-A50E35034D2F}" type="presParOf" srcId="{258C1467-0876-44A6-A872-42D8AF858F82}" destId="{7D0D351F-79EA-4A93-B2F0-DE820AF8BDE6}" srcOrd="24" destOrd="0" presId="urn:microsoft.com/office/officeart/2005/8/layout/radial6"/>
    <dgm:cxn modelId="{6D7236DA-FFF6-461C-B277-466309267896}" type="presParOf" srcId="{258C1467-0876-44A6-A872-42D8AF858F82}" destId="{2358B607-51A9-4E4C-BC64-0781E002E101}" srcOrd="25" destOrd="0" presId="urn:microsoft.com/office/officeart/2005/8/layout/radial6"/>
    <dgm:cxn modelId="{372CE79A-BFF0-4187-BBC9-5F891F1AFFC4}" type="presParOf" srcId="{258C1467-0876-44A6-A872-42D8AF858F82}" destId="{419D4E94-B95F-446A-B225-CD9D9C323EA9}" srcOrd="26" destOrd="0" presId="urn:microsoft.com/office/officeart/2005/8/layout/radial6"/>
    <dgm:cxn modelId="{7BA7EFBA-E061-40D9-BC18-3DA88684D90D}" type="presParOf" srcId="{258C1467-0876-44A6-A872-42D8AF858F82}" destId="{D79B0CA1-F16F-4E9C-B02C-1F5F04921511}" srcOrd="27" destOrd="0" presId="urn:microsoft.com/office/officeart/2005/8/layout/radial6"/>
    <dgm:cxn modelId="{62A9191B-433F-4936-81B0-536D50C1CE9E}" type="presParOf" srcId="{258C1467-0876-44A6-A872-42D8AF858F82}" destId="{E4F6D41D-28EC-494F-9F2D-93AC0E8CF331}" srcOrd="28" destOrd="0" presId="urn:microsoft.com/office/officeart/2005/8/layout/radial6"/>
    <dgm:cxn modelId="{21028817-7CB5-4AD9-847A-41B4EF6D496B}" type="presParOf" srcId="{258C1467-0876-44A6-A872-42D8AF858F82}" destId="{83EDE2E8-5F99-459A-AB81-02F57B77E294}" srcOrd="29" destOrd="0" presId="urn:microsoft.com/office/officeart/2005/8/layout/radial6"/>
    <dgm:cxn modelId="{8F06C7AE-8D87-4BEE-A36F-2C30C180B071}" type="presParOf" srcId="{258C1467-0876-44A6-A872-42D8AF858F82}" destId="{1CA9BF8F-A289-40D1-9D29-74F203A339F2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F5BB1-4187-4660-9930-3B2CD681574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de-DE"/>
        </a:p>
      </dgm:t>
    </dgm:pt>
    <dgm:pt modelId="{02194CDB-B652-4C4E-B43B-0BA22B32CF4D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de-DE" b="1" dirty="0">
              <a:solidFill>
                <a:srgbClr val="FF0000"/>
              </a:solidFill>
            </a:rPr>
            <a:t>Nachbarschaftshilfe-</a:t>
          </a:r>
          <a:br>
            <a:rPr lang="de-DE" b="1" dirty="0">
              <a:solidFill>
                <a:srgbClr val="FF0000"/>
              </a:solidFill>
            </a:rPr>
          </a:br>
          <a:br>
            <a:rPr lang="de-DE" b="1" dirty="0">
              <a:solidFill>
                <a:srgbClr val="FF0000"/>
              </a:solidFill>
            </a:rPr>
          </a:br>
          <a:br>
            <a:rPr lang="de-DE" b="1" dirty="0">
              <a:solidFill>
                <a:srgbClr val="FF0000"/>
              </a:solidFill>
            </a:rPr>
          </a:br>
          <a:br>
            <a:rPr lang="de-DE" b="1" dirty="0">
              <a:solidFill>
                <a:srgbClr val="FF0000"/>
              </a:solidFill>
            </a:rPr>
          </a:br>
          <a:br>
            <a:rPr lang="de-DE" b="1" dirty="0">
              <a:solidFill>
                <a:srgbClr val="FF0000"/>
              </a:solidFill>
            </a:rPr>
          </a:br>
          <a:br>
            <a:rPr lang="de-DE" b="1" dirty="0">
              <a:solidFill>
                <a:srgbClr val="FF0000"/>
              </a:solidFill>
            </a:rPr>
          </a:br>
          <a:endParaRPr lang="de-DE" b="1" dirty="0">
            <a:solidFill>
              <a:srgbClr val="FF0000"/>
            </a:solidFill>
          </a:endParaRPr>
        </a:p>
        <a:p>
          <a:r>
            <a:rPr lang="de-DE" b="1" dirty="0">
              <a:solidFill>
                <a:srgbClr val="FF0000"/>
              </a:solidFill>
            </a:rPr>
            <a:t>Netzwerk </a:t>
          </a:r>
          <a:br>
            <a:rPr lang="de-DE" b="1" dirty="0">
              <a:solidFill>
                <a:srgbClr val="FF0000"/>
              </a:solidFill>
            </a:rPr>
          </a:br>
          <a:r>
            <a:rPr lang="de-DE" b="1" dirty="0">
              <a:solidFill>
                <a:srgbClr val="FF0000"/>
              </a:solidFill>
            </a:rPr>
            <a:t>Mössingen</a:t>
          </a:r>
        </a:p>
      </dgm:t>
    </dgm:pt>
    <dgm:pt modelId="{8E74558D-5C7B-474B-B2C6-A173A84486B1}" type="parTrans" cxnId="{D7CCC42C-D233-4139-853A-18AA99E2CC58}">
      <dgm:prSet/>
      <dgm:spPr/>
      <dgm:t>
        <a:bodyPr/>
        <a:lstStyle/>
        <a:p>
          <a:endParaRPr lang="de-DE"/>
        </a:p>
      </dgm:t>
    </dgm:pt>
    <dgm:pt modelId="{1742E31D-9997-4C4C-8851-2670E8D806FE}" type="sibTrans" cxnId="{D7CCC42C-D233-4139-853A-18AA99E2CC58}">
      <dgm:prSet/>
      <dgm:spPr/>
      <dgm:t>
        <a:bodyPr/>
        <a:lstStyle/>
        <a:p>
          <a:endParaRPr lang="de-DE"/>
        </a:p>
      </dgm:t>
    </dgm:pt>
    <dgm:pt modelId="{98155410-6EF1-4F09-90FB-B2CA345E8C2F}">
      <dgm:prSet phldrT="[Text]" custT="1"/>
      <dgm:spPr/>
      <dgm:t>
        <a:bodyPr/>
        <a:lstStyle/>
        <a:p>
          <a:r>
            <a:rPr lang="de-DE" sz="800" dirty="0"/>
            <a:t>MGH / MZ</a:t>
          </a:r>
        </a:p>
      </dgm:t>
    </dgm:pt>
    <dgm:pt modelId="{C1C973C1-704E-485E-BC75-A6B8A8267B9D}" type="parTrans" cxnId="{A199D2AB-CC9E-4914-9289-51182ECD28C6}">
      <dgm:prSet/>
      <dgm:spPr/>
      <dgm:t>
        <a:bodyPr/>
        <a:lstStyle/>
        <a:p>
          <a:endParaRPr lang="de-DE"/>
        </a:p>
      </dgm:t>
    </dgm:pt>
    <dgm:pt modelId="{2A8A9031-4DB5-44E3-BEA7-CDBA1A04AECC}" type="sibTrans" cxnId="{A199D2AB-CC9E-4914-9289-51182ECD28C6}">
      <dgm:prSet/>
      <dgm:spPr/>
      <dgm:t>
        <a:bodyPr/>
        <a:lstStyle/>
        <a:p>
          <a:endParaRPr lang="de-DE"/>
        </a:p>
      </dgm:t>
    </dgm:pt>
    <dgm:pt modelId="{F7656510-22C1-47FE-9CDA-81C4D0EFDBBB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000" dirty="0"/>
            <a:t>Tafel-laden</a:t>
          </a:r>
        </a:p>
      </dgm:t>
    </dgm:pt>
    <dgm:pt modelId="{577277F8-87AE-441C-86B3-E3BEA69F31CB}" type="parTrans" cxnId="{D820605C-5E2B-475E-BD6C-3884627325BF}">
      <dgm:prSet/>
      <dgm:spPr/>
      <dgm:t>
        <a:bodyPr/>
        <a:lstStyle/>
        <a:p>
          <a:endParaRPr lang="de-DE"/>
        </a:p>
      </dgm:t>
    </dgm:pt>
    <dgm:pt modelId="{0588F34E-F46C-4B89-B286-14B92230E24C}" type="sibTrans" cxnId="{D820605C-5E2B-475E-BD6C-3884627325BF}">
      <dgm:prSet/>
      <dgm:spPr/>
      <dgm:t>
        <a:bodyPr/>
        <a:lstStyle/>
        <a:p>
          <a:endParaRPr lang="de-DE"/>
        </a:p>
      </dgm:t>
    </dgm:pt>
    <dgm:pt modelId="{72EABBB5-549F-493D-BC16-484BD48BF700}">
      <dgm:prSet phldrT="[Text]" custT="1"/>
      <dgm:spPr>
        <a:solidFill>
          <a:srgbClr val="7030A0"/>
        </a:solidFill>
      </dgm:spPr>
      <dgm:t>
        <a:bodyPr/>
        <a:lstStyle/>
        <a:p>
          <a:r>
            <a:rPr lang="de-DE" sz="600" dirty="0" err="1"/>
            <a:t>Evang</a:t>
          </a:r>
          <a:r>
            <a:rPr lang="de-DE" sz="600" dirty="0"/>
            <a:t>. Kirchen-</a:t>
          </a:r>
          <a:r>
            <a:rPr lang="de-DE" sz="600" dirty="0" err="1"/>
            <a:t>gemeinde</a:t>
          </a:r>
          <a:r>
            <a:rPr lang="de-DE" sz="600" dirty="0"/>
            <a:t>/n</a:t>
          </a:r>
        </a:p>
      </dgm:t>
    </dgm:pt>
    <dgm:pt modelId="{B0310412-0800-457A-A025-59EE4785D6E3}" type="parTrans" cxnId="{DD5DADFE-53DC-4514-AE99-560988E245B9}">
      <dgm:prSet/>
      <dgm:spPr/>
      <dgm:t>
        <a:bodyPr/>
        <a:lstStyle/>
        <a:p>
          <a:endParaRPr lang="de-DE"/>
        </a:p>
      </dgm:t>
    </dgm:pt>
    <dgm:pt modelId="{C6785C2C-6B4D-4F94-8737-5DA13CB55AAC}" type="sibTrans" cxnId="{DD5DADFE-53DC-4514-AE99-560988E245B9}">
      <dgm:prSet/>
      <dgm:spPr/>
      <dgm:t>
        <a:bodyPr/>
        <a:lstStyle/>
        <a:p>
          <a:endParaRPr lang="de-DE"/>
        </a:p>
      </dgm:t>
    </dgm:pt>
    <dgm:pt modelId="{59E2FD0F-77F5-4048-AA89-6237D543605B}">
      <dgm:prSet phldrT="[Text]" custT="1"/>
      <dgm:spPr>
        <a:solidFill>
          <a:srgbClr val="0070C0"/>
        </a:solidFill>
      </dgm:spPr>
      <dgm:t>
        <a:bodyPr/>
        <a:lstStyle/>
        <a:p>
          <a:r>
            <a:rPr lang="de-DE" sz="800" dirty="0"/>
            <a:t>B</a:t>
          </a:r>
          <a:r>
            <a:rPr lang="de-DE" sz="700" dirty="0"/>
            <a:t>ürger-</a:t>
          </a:r>
          <a:r>
            <a:rPr lang="de-DE" sz="700" dirty="0" err="1"/>
            <a:t>stiftung</a:t>
          </a:r>
          <a:endParaRPr lang="de-DE" sz="500" dirty="0"/>
        </a:p>
      </dgm:t>
    </dgm:pt>
    <dgm:pt modelId="{5C9134D3-A802-490D-A4A2-D94ACE3681B7}" type="parTrans" cxnId="{3BDFB987-3345-42A2-B976-B1B3F068B8A4}">
      <dgm:prSet/>
      <dgm:spPr/>
      <dgm:t>
        <a:bodyPr/>
        <a:lstStyle/>
        <a:p>
          <a:endParaRPr lang="de-DE"/>
        </a:p>
      </dgm:t>
    </dgm:pt>
    <dgm:pt modelId="{3BEA72DA-31C2-4AB4-8E17-A7186A6626B9}" type="sibTrans" cxnId="{3BDFB987-3345-42A2-B976-B1B3F068B8A4}">
      <dgm:prSet/>
      <dgm:spPr/>
      <dgm:t>
        <a:bodyPr/>
        <a:lstStyle/>
        <a:p>
          <a:endParaRPr lang="de-DE"/>
        </a:p>
      </dgm:t>
    </dgm:pt>
    <dgm:pt modelId="{1CC3B894-B31B-4634-852C-36F95ED5101A}">
      <dgm:prSet custT="1"/>
      <dgm:spPr/>
      <dgm:t>
        <a:bodyPr/>
        <a:lstStyle/>
        <a:p>
          <a:r>
            <a:rPr lang="de-DE" sz="700" dirty="0"/>
            <a:t>Kath. Kirchengemeinde</a:t>
          </a:r>
        </a:p>
      </dgm:t>
    </dgm:pt>
    <dgm:pt modelId="{3125533D-C211-49EC-9E74-096FC9EAEF60}" type="parTrans" cxnId="{3696D900-9DA6-4589-A4AD-992DC96A5F73}">
      <dgm:prSet/>
      <dgm:spPr/>
      <dgm:t>
        <a:bodyPr/>
        <a:lstStyle/>
        <a:p>
          <a:endParaRPr lang="de-DE"/>
        </a:p>
      </dgm:t>
    </dgm:pt>
    <dgm:pt modelId="{39CCC488-5C9C-44C7-BC80-5D4C1C943473}" type="sibTrans" cxnId="{3696D900-9DA6-4589-A4AD-992DC96A5F73}">
      <dgm:prSet/>
      <dgm:spPr/>
      <dgm:t>
        <a:bodyPr/>
        <a:lstStyle/>
        <a:p>
          <a:endParaRPr lang="de-DE"/>
        </a:p>
      </dgm:t>
    </dgm:pt>
    <dgm:pt modelId="{0C75856E-60AE-43FF-A08F-41C9CE1C5FCF}">
      <dgm:prSet custT="1"/>
      <dgm:spPr/>
      <dgm:t>
        <a:bodyPr/>
        <a:lstStyle/>
        <a:p>
          <a:r>
            <a:rPr lang="de-DE" sz="800" dirty="0"/>
            <a:t>Bürger/innen</a:t>
          </a:r>
        </a:p>
      </dgm:t>
    </dgm:pt>
    <dgm:pt modelId="{49DEC881-156B-4EA3-9056-0C61901CF632}" type="parTrans" cxnId="{BFA9AC25-7F2F-4870-B8CD-BCD743EE1A4E}">
      <dgm:prSet/>
      <dgm:spPr/>
      <dgm:t>
        <a:bodyPr/>
        <a:lstStyle/>
        <a:p>
          <a:endParaRPr lang="de-DE"/>
        </a:p>
      </dgm:t>
    </dgm:pt>
    <dgm:pt modelId="{C352F98C-0D59-442A-A589-83F6BFEA52C4}" type="sibTrans" cxnId="{BFA9AC25-7F2F-4870-B8CD-BCD743EE1A4E}">
      <dgm:prSet/>
      <dgm:spPr/>
      <dgm:t>
        <a:bodyPr/>
        <a:lstStyle/>
        <a:p>
          <a:endParaRPr lang="de-DE"/>
        </a:p>
      </dgm:t>
    </dgm:pt>
    <dgm:pt modelId="{4526217B-DB34-4C5E-8875-182C7E8E063F}">
      <dgm:prSet custT="1"/>
      <dgm:spPr/>
      <dgm:t>
        <a:bodyPr/>
        <a:lstStyle/>
        <a:p>
          <a:r>
            <a:rPr lang="de-DE" sz="800" dirty="0"/>
            <a:t>Hospiz-verein</a:t>
          </a:r>
        </a:p>
      </dgm:t>
    </dgm:pt>
    <dgm:pt modelId="{376FF77B-CD69-4F5F-949E-581565AAD793}" type="parTrans" cxnId="{02C772CA-D4CF-44D2-A792-D9C2F432DE4B}">
      <dgm:prSet/>
      <dgm:spPr/>
      <dgm:t>
        <a:bodyPr/>
        <a:lstStyle/>
        <a:p>
          <a:endParaRPr lang="de-DE"/>
        </a:p>
      </dgm:t>
    </dgm:pt>
    <dgm:pt modelId="{46E53929-CF70-44EC-BF95-AE69200D4224}" type="sibTrans" cxnId="{02C772CA-D4CF-44D2-A792-D9C2F432DE4B}">
      <dgm:prSet/>
      <dgm:spPr/>
      <dgm:t>
        <a:bodyPr/>
        <a:lstStyle/>
        <a:p>
          <a:endParaRPr lang="de-DE"/>
        </a:p>
      </dgm:t>
    </dgm:pt>
    <dgm:pt modelId="{2594B824-D0C2-4163-B31B-5BFFB4C24346}">
      <dgm:prSet custT="1"/>
      <dgm:spPr/>
      <dgm:t>
        <a:bodyPr/>
        <a:lstStyle/>
        <a:p>
          <a:r>
            <a:rPr lang="de-DE" sz="700" dirty="0"/>
            <a:t>Kleider-</a:t>
          </a:r>
          <a:r>
            <a:rPr lang="de-DE" sz="700" dirty="0" err="1"/>
            <a:t>kammer</a:t>
          </a:r>
          <a:endParaRPr lang="de-DE" sz="800" dirty="0"/>
        </a:p>
      </dgm:t>
    </dgm:pt>
    <dgm:pt modelId="{A704F37B-12EB-4651-B4DC-65FF819BEB9E}" type="parTrans" cxnId="{894BB10D-D87D-48B3-AB73-885ABDE8E0B7}">
      <dgm:prSet/>
      <dgm:spPr/>
      <dgm:t>
        <a:bodyPr/>
        <a:lstStyle/>
        <a:p>
          <a:endParaRPr lang="de-DE"/>
        </a:p>
      </dgm:t>
    </dgm:pt>
    <dgm:pt modelId="{5D61A2D0-9CB7-473E-96E2-01BD5D086C11}" type="sibTrans" cxnId="{894BB10D-D87D-48B3-AB73-885ABDE8E0B7}">
      <dgm:prSet/>
      <dgm:spPr/>
      <dgm:t>
        <a:bodyPr/>
        <a:lstStyle/>
        <a:p>
          <a:endParaRPr lang="de-DE"/>
        </a:p>
      </dgm:t>
    </dgm:pt>
    <dgm:pt modelId="{C59B31E5-8543-4DE7-918A-2512549226B1}">
      <dgm:prSet/>
      <dgm:spPr/>
      <dgm:t>
        <a:bodyPr/>
        <a:lstStyle/>
        <a:p>
          <a:r>
            <a:rPr lang="de-DE" dirty="0"/>
            <a:t>Bürger für </a:t>
          </a:r>
          <a:r>
            <a:rPr lang="de-DE" dirty="0" err="1"/>
            <a:t>Bästenhardt</a:t>
          </a:r>
          <a:endParaRPr lang="de-DE" dirty="0"/>
        </a:p>
      </dgm:t>
    </dgm:pt>
    <dgm:pt modelId="{38D40FCE-6315-456C-9BAE-B08BDCC89A2F}" type="parTrans" cxnId="{C22529EF-CB5F-4450-9C03-77853AA39F84}">
      <dgm:prSet/>
      <dgm:spPr/>
      <dgm:t>
        <a:bodyPr/>
        <a:lstStyle/>
        <a:p>
          <a:endParaRPr lang="de-DE"/>
        </a:p>
      </dgm:t>
    </dgm:pt>
    <dgm:pt modelId="{0C77E1A7-46F3-4889-98AA-D0FB06E92940}" type="sibTrans" cxnId="{C22529EF-CB5F-4450-9C03-77853AA39F84}">
      <dgm:prSet/>
      <dgm:spPr/>
      <dgm:t>
        <a:bodyPr/>
        <a:lstStyle/>
        <a:p>
          <a:endParaRPr lang="de-DE"/>
        </a:p>
      </dgm:t>
    </dgm:pt>
    <dgm:pt modelId="{7137EF25-E005-44B4-8026-7C7838BD1DEC}">
      <dgm:prSet/>
      <dgm:spPr/>
      <dgm:t>
        <a:bodyPr/>
        <a:lstStyle/>
        <a:p>
          <a:r>
            <a:rPr lang="de-DE" dirty="0"/>
            <a:t>Diakonie- / Sozialstation</a:t>
          </a:r>
        </a:p>
      </dgm:t>
    </dgm:pt>
    <dgm:pt modelId="{05517D2D-52D0-42A9-AE73-4913E31DB9CF}" type="parTrans" cxnId="{06D5543B-0427-4D51-A777-D32352F5A730}">
      <dgm:prSet/>
      <dgm:spPr/>
      <dgm:t>
        <a:bodyPr/>
        <a:lstStyle/>
        <a:p>
          <a:endParaRPr lang="de-DE"/>
        </a:p>
      </dgm:t>
    </dgm:pt>
    <dgm:pt modelId="{1A7B0BCF-7D53-4E74-9948-19E4EBC3E708}" type="sibTrans" cxnId="{06D5543B-0427-4D51-A777-D32352F5A730}">
      <dgm:prSet/>
      <dgm:spPr/>
      <dgm:t>
        <a:bodyPr/>
        <a:lstStyle/>
        <a:p>
          <a:endParaRPr lang="de-DE"/>
        </a:p>
      </dgm:t>
    </dgm:pt>
    <dgm:pt modelId="{258C1467-0876-44A6-A872-42D8AF858F82}" type="pres">
      <dgm:prSet presAssocID="{DC9F5BB1-4187-4660-9930-3B2CD68157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A30D03-54C6-48E0-B713-D37C555A0D4D}" type="pres">
      <dgm:prSet presAssocID="{02194CDB-B652-4C4E-B43B-0BA22B32CF4D}" presName="centerShape" presStyleLbl="node0" presStyleIdx="0" presStyleCnt="1" custScaleX="286212" custScaleY="279774" custLinFactNeighborX="193" custLinFactNeighborY="478"/>
      <dgm:spPr/>
    </dgm:pt>
    <dgm:pt modelId="{300DE17D-EF91-463A-BD4E-86CDA5E90184}" type="pres">
      <dgm:prSet presAssocID="{C59B31E5-8543-4DE7-918A-2512549226B1}" presName="node" presStyleLbl="node1" presStyleIdx="0" presStyleCnt="10" custScaleX="139131" custScaleY="113633">
        <dgm:presLayoutVars>
          <dgm:bulletEnabled val="1"/>
        </dgm:presLayoutVars>
      </dgm:prSet>
      <dgm:spPr/>
    </dgm:pt>
    <dgm:pt modelId="{17928416-8751-4690-8138-71C5FE331A39}" type="pres">
      <dgm:prSet presAssocID="{C59B31E5-8543-4DE7-918A-2512549226B1}" presName="dummy" presStyleCnt="0"/>
      <dgm:spPr/>
    </dgm:pt>
    <dgm:pt modelId="{0E0BF6B0-CEA9-4FCA-8593-AA15592C241B}" type="pres">
      <dgm:prSet presAssocID="{0C77E1A7-46F3-4889-98AA-D0FB06E92940}" presName="sibTrans" presStyleLbl="sibTrans2D1" presStyleIdx="0" presStyleCnt="10"/>
      <dgm:spPr/>
    </dgm:pt>
    <dgm:pt modelId="{8BC62E8B-EDF9-43D1-B742-29B9587201D2}" type="pres">
      <dgm:prSet presAssocID="{98155410-6EF1-4F09-90FB-B2CA345E8C2F}" presName="node" presStyleLbl="node1" presStyleIdx="1" presStyleCnt="10">
        <dgm:presLayoutVars>
          <dgm:bulletEnabled val="1"/>
        </dgm:presLayoutVars>
      </dgm:prSet>
      <dgm:spPr/>
    </dgm:pt>
    <dgm:pt modelId="{64118B15-7005-4AFB-95DE-B4A75DC7A454}" type="pres">
      <dgm:prSet presAssocID="{98155410-6EF1-4F09-90FB-B2CA345E8C2F}" presName="dummy" presStyleCnt="0"/>
      <dgm:spPr/>
    </dgm:pt>
    <dgm:pt modelId="{D6B30A3A-50A1-48D0-9B14-321E2382F7A8}" type="pres">
      <dgm:prSet presAssocID="{2A8A9031-4DB5-44E3-BEA7-CDBA1A04AECC}" presName="sibTrans" presStyleLbl="sibTrans2D1" presStyleIdx="1" presStyleCnt="10"/>
      <dgm:spPr/>
    </dgm:pt>
    <dgm:pt modelId="{A8088C42-D4B1-472B-A6A8-D887E78CC05B}" type="pres">
      <dgm:prSet presAssocID="{1CC3B894-B31B-4634-852C-36F95ED5101A}" presName="node" presStyleLbl="node1" presStyleIdx="2" presStyleCnt="10">
        <dgm:presLayoutVars>
          <dgm:bulletEnabled val="1"/>
        </dgm:presLayoutVars>
      </dgm:prSet>
      <dgm:spPr/>
    </dgm:pt>
    <dgm:pt modelId="{8DF55F9F-5092-41B3-8D0C-77795BD57580}" type="pres">
      <dgm:prSet presAssocID="{1CC3B894-B31B-4634-852C-36F95ED5101A}" presName="dummy" presStyleCnt="0"/>
      <dgm:spPr/>
    </dgm:pt>
    <dgm:pt modelId="{4184DDEB-CBE3-41D7-8790-D8758FF6140F}" type="pres">
      <dgm:prSet presAssocID="{39CCC488-5C9C-44C7-BC80-5D4C1C943473}" presName="sibTrans" presStyleLbl="sibTrans2D1" presStyleIdx="2" presStyleCnt="10"/>
      <dgm:spPr/>
    </dgm:pt>
    <dgm:pt modelId="{C64F3EDE-1F28-4977-97A8-4DF57D235D68}" type="pres">
      <dgm:prSet presAssocID="{F7656510-22C1-47FE-9CDA-81C4D0EFDBBB}" presName="node" presStyleLbl="node1" presStyleIdx="3" presStyleCnt="10" custRadScaleRad="98759" custRadScaleInc="-4250">
        <dgm:presLayoutVars>
          <dgm:bulletEnabled val="1"/>
        </dgm:presLayoutVars>
      </dgm:prSet>
      <dgm:spPr/>
    </dgm:pt>
    <dgm:pt modelId="{E3B7EB12-2AB2-42A5-90C0-D20231610735}" type="pres">
      <dgm:prSet presAssocID="{F7656510-22C1-47FE-9CDA-81C4D0EFDBBB}" presName="dummy" presStyleCnt="0"/>
      <dgm:spPr/>
    </dgm:pt>
    <dgm:pt modelId="{736EAA9C-D6C4-4402-83B2-3D99BE634AD1}" type="pres">
      <dgm:prSet presAssocID="{0588F34E-F46C-4B89-B286-14B92230E24C}" presName="sibTrans" presStyleLbl="sibTrans2D1" presStyleIdx="3" presStyleCnt="10"/>
      <dgm:spPr/>
    </dgm:pt>
    <dgm:pt modelId="{08DAF7DD-CA9E-4B5A-9FC0-C99DE4C09FA6}" type="pres">
      <dgm:prSet presAssocID="{0C75856E-60AE-43FF-A08F-41C9CE1C5FCF}" presName="node" presStyleLbl="node1" presStyleIdx="4" presStyleCnt="10">
        <dgm:presLayoutVars>
          <dgm:bulletEnabled val="1"/>
        </dgm:presLayoutVars>
      </dgm:prSet>
      <dgm:spPr/>
    </dgm:pt>
    <dgm:pt modelId="{4488B757-840A-42E6-916A-6BBF9DE8FF97}" type="pres">
      <dgm:prSet presAssocID="{0C75856E-60AE-43FF-A08F-41C9CE1C5FCF}" presName="dummy" presStyleCnt="0"/>
      <dgm:spPr/>
    </dgm:pt>
    <dgm:pt modelId="{4806F96B-A71B-4036-8001-F3B461A257CE}" type="pres">
      <dgm:prSet presAssocID="{C352F98C-0D59-442A-A589-83F6BFEA52C4}" presName="sibTrans" presStyleLbl="sibTrans2D1" presStyleIdx="4" presStyleCnt="10"/>
      <dgm:spPr/>
    </dgm:pt>
    <dgm:pt modelId="{C7BEF522-2FFD-4270-8E09-24FE83F9BA81}" type="pres">
      <dgm:prSet presAssocID="{4526217B-DB34-4C5E-8875-182C7E8E063F}" presName="node" presStyleLbl="node1" presStyleIdx="5" presStyleCnt="10">
        <dgm:presLayoutVars>
          <dgm:bulletEnabled val="1"/>
        </dgm:presLayoutVars>
      </dgm:prSet>
      <dgm:spPr/>
    </dgm:pt>
    <dgm:pt modelId="{1F28B2A0-BD29-4326-9C2E-C4A439A99F64}" type="pres">
      <dgm:prSet presAssocID="{4526217B-DB34-4C5E-8875-182C7E8E063F}" presName="dummy" presStyleCnt="0"/>
      <dgm:spPr/>
    </dgm:pt>
    <dgm:pt modelId="{052B0C36-D05D-4AFC-A6BE-9363FAA357BF}" type="pres">
      <dgm:prSet presAssocID="{46E53929-CF70-44EC-BF95-AE69200D4224}" presName="sibTrans" presStyleLbl="sibTrans2D1" presStyleIdx="5" presStyleCnt="10"/>
      <dgm:spPr/>
    </dgm:pt>
    <dgm:pt modelId="{86E2F397-85BA-4689-9FC1-D065E37E6576}" type="pres">
      <dgm:prSet presAssocID="{2594B824-D0C2-4163-B31B-5BFFB4C24346}" presName="node" presStyleLbl="node1" presStyleIdx="6" presStyleCnt="10">
        <dgm:presLayoutVars>
          <dgm:bulletEnabled val="1"/>
        </dgm:presLayoutVars>
      </dgm:prSet>
      <dgm:spPr/>
    </dgm:pt>
    <dgm:pt modelId="{FA472F6A-6BBB-4547-B989-468E45F1FF2D}" type="pres">
      <dgm:prSet presAssocID="{2594B824-D0C2-4163-B31B-5BFFB4C24346}" presName="dummy" presStyleCnt="0"/>
      <dgm:spPr/>
    </dgm:pt>
    <dgm:pt modelId="{28DF5121-2E8E-4BF1-BC8D-C5630ED00E15}" type="pres">
      <dgm:prSet presAssocID="{5D61A2D0-9CB7-473E-96E2-01BD5D086C11}" presName="sibTrans" presStyleLbl="sibTrans2D1" presStyleIdx="6" presStyleCnt="10"/>
      <dgm:spPr/>
    </dgm:pt>
    <dgm:pt modelId="{D1D86349-71F8-4455-847B-17BCE1D481DB}" type="pres">
      <dgm:prSet presAssocID="{7137EF25-E005-44B4-8026-7C7838BD1DEC}" presName="node" presStyleLbl="node1" presStyleIdx="7" presStyleCnt="10">
        <dgm:presLayoutVars>
          <dgm:bulletEnabled val="1"/>
        </dgm:presLayoutVars>
      </dgm:prSet>
      <dgm:spPr/>
    </dgm:pt>
    <dgm:pt modelId="{5EDC79C7-7CED-4E5D-BFFE-6A2C73CEAB67}" type="pres">
      <dgm:prSet presAssocID="{7137EF25-E005-44B4-8026-7C7838BD1DEC}" presName="dummy" presStyleCnt="0"/>
      <dgm:spPr/>
    </dgm:pt>
    <dgm:pt modelId="{7D0D351F-79EA-4A93-B2F0-DE820AF8BDE6}" type="pres">
      <dgm:prSet presAssocID="{1A7B0BCF-7D53-4E74-9948-19E4EBC3E708}" presName="sibTrans" presStyleLbl="sibTrans2D1" presStyleIdx="7" presStyleCnt="10"/>
      <dgm:spPr/>
    </dgm:pt>
    <dgm:pt modelId="{2358B607-51A9-4E4C-BC64-0781E002E101}" type="pres">
      <dgm:prSet presAssocID="{72EABBB5-549F-493D-BC16-484BD48BF700}" presName="node" presStyleLbl="node1" presStyleIdx="8" presStyleCnt="10">
        <dgm:presLayoutVars>
          <dgm:bulletEnabled val="1"/>
        </dgm:presLayoutVars>
      </dgm:prSet>
      <dgm:spPr/>
    </dgm:pt>
    <dgm:pt modelId="{419D4E94-B95F-446A-B225-CD9D9C323EA9}" type="pres">
      <dgm:prSet presAssocID="{72EABBB5-549F-493D-BC16-484BD48BF700}" presName="dummy" presStyleCnt="0"/>
      <dgm:spPr/>
    </dgm:pt>
    <dgm:pt modelId="{D79B0CA1-F16F-4E9C-B02C-1F5F04921511}" type="pres">
      <dgm:prSet presAssocID="{C6785C2C-6B4D-4F94-8737-5DA13CB55AAC}" presName="sibTrans" presStyleLbl="sibTrans2D1" presStyleIdx="8" presStyleCnt="10"/>
      <dgm:spPr/>
    </dgm:pt>
    <dgm:pt modelId="{E4F6D41D-28EC-494F-9F2D-93AC0E8CF331}" type="pres">
      <dgm:prSet presAssocID="{59E2FD0F-77F5-4048-AA89-6237D543605B}" presName="node" presStyleLbl="node1" presStyleIdx="9" presStyleCnt="10">
        <dgm:presLayoutVars>
          <dgm:bulletEnabled val="1"/>
        </dgm:presLayoutVars>
      </dgm:prSet>
      <dgm:spPr/>
    </dgm:pt>
    <dgm:pt modelId="{83EDE2E8-5F99-459A-AB81-02F57B77E294}" type="pres">
      <dgm:prSet presAssocID="{59E2FD0F-77F5-4048-AA89-6237D543605B}" presName="dummy" presStyleCnt="0"/>
      <dgm:spPr/>
    </dgm:pt>
    <dgm:pt modelId="{1CA9BF8F-A289-40D1-9D29-74F203A339F2}" type="pres">
      <dgm:prSet presAssocID="{3BEA72DA-31C2-4AB4-8E17-A7186A6626B9}" presName="sibTrans" presStyleLbl="sibTrans2D1" presStyleIdx="9" presStyleCnt="10"/>
      <dgm:spPr/>
    </dgm:pt>
  </dgm:ptLst>
  <dgm:cxnLst>
    <dgm:cxn modelId="{3696D900-9DA6-4589-A4AD-992DC96A5F73}" srcId="{02194CDB-B652-4C4E-B43B-0BA22B32CF4D}" destId="{1CC3B894-B31B-4634-852C-36F95ED5101A}" srcOrd="2" destOrd="0" parTransId="{3125533D-C211-49EC-9E74-096FC9EAEF60}" sibTransId="{39CCC488-5C9C-44C7-BC80-5D4C1C943473}"/>
    <dgm:cxn modelId="{2E4AD403-5B29-43F4-85E8-B1D2AD39EB07}" type="presOf" srcId="{39CCC488-5C9C-44C7-BC80-5D4C1C943473}" destId="{4184DDEB-CBE3-41D7-8790-D8758FF6140F}" srcOrd="0" destOrd="0" presId="urn:microsoft.com/office/officeart/2005/8/layout/radial6"/>
    <dgm:cxn modelId="{090DA30C-9BDC-447E-A667-AD05EB0DE5E3}" type="presOf" srcId="{7137EF25-E005-44B4-8026-7C7838BD1DEC}" destId="{D1D86349-71F8-4455-847B-17BCE1D481DB}" srcOrd="0" destOrd="0" presId="urn:microsoft.com/office/officeart/2005/8/layout/radial6"/>
    <dgm:cxn modelId="{894BB10D-D87D-48B3-AB73-885ABDE8E0B7}" srcId="{02194CDB-B652-4C4E-B43B-0BA22B32CF4D}" destId="{2594B824-D0C2-4163-B31B-5BFFB4C24346}" srcOrd="6" destOrd="0" parTransId="{A704F37B-12EB-4651-B4DC-65FF819BEB9E}" sibTransId="{5D61A2D0-9CB7-473E-96E2-01BD5D086C11}"/>
    <dgm:cxn modelId="{20379311-5313-43E1-98A7-DA4C15E296BC}" type="presOf" srcId="{46E53929-CF70-44EC-BF95-AE69200D4224}" destId="{052B0C36-D05D-4AFC-A6BE-9363FAA357BF}" srcOrd="0" destOrd="0" presId="urn:microsoft.com/office/officeart/2005/8/layout/radial6"/>
    <dgm:cxn modelId="{2125F217-DAD2-47C5-90B4-BF189E76D8A8}" type="presOf" srcId="{59E2FD0F-77F5-4048-AA89-6237D543605B}" destId="{E4F6D41D-28EC-494F-9F2D-93AC0E8CF331}" srcOrd="0" destOrd="0" presId="urn:microsoft.com/office/officeart/2005/8/layout/radial6"/>
    <dgm:cxn modelId="{2391EE1B-D6AF-4AAC-A344-5B65F355ADFA}" type="presOf" srcId="{2594B824-D0C2-4163-B31B-5BFFB4C24346}" destId="{86E2F397-85BA-4689-9FC1-D065E37E6576}" srcOrd="0" destOrd="0" presId="urn:microsoft.com/office/officeart/2005/8/layout/radial6"/>
    <dgm:cxn modelId="{B2BA4F1C-D27E-4612-A261-34687C745E1D}" type="presOf" srcId="{1A7B0BCF-7D53-4E74-9948-19E4EBC3E708}" destId="{7D0D351F-79EA-4A93-B2F0-DE820AF8BDE6}" srcOrd="0" destOrd="0" presId="urn:microsoft.com/office/officeart/2005/8/layout/radial6"/>
    <dgm:cxn modelId="{A88EA621-88B6-4706-A360-9D114F11F211}" type="presOf" srcId="{2A8A9031-4DB5-44E3-BEA7-CDBA1A04AECC}" destId="{D6B30A3A-50A1-48D0-9B14-321E2382F7A8}" srcOrd="0" destOrd="0" presId="urn:microsoft.com/office/officeart/2005/8/layout/radial6"/>
    <dgm:cxn modelId="{BFA9AC25-7F2F-4870-B8CD-BCD743EE1A4E}" srcId="{02194CDB-B652-4C4E-B43B-0BA22B32CF4D}" destId="{0C75856E-60AE-43FF-A08F-41C9CE1C5FCF}" srcOrd="4" destOrd="0" parTransId="{49DEC881-156B-4EA3-9056-0C61901CF632}" sibTransId="{C352F98C-0D59-442A-A589-83F6BFEA52C4}"/>
    <dgm:cxn modelId="{D7CCC42C-D233-4139-853A-18AA99E2CC58}" srcId="{DC9F5BB1-4187-4660-9930-3B2CD6815741}" destId="{02194CDB-B652-4C4E-B43B-0BA22B32CF4D}" srcOrd="0" destOrd="0" parTransId="{8E74558D-5C7B-474B-B2C6-A173A84486B1}" sibTransId="{1742E31D-9997-4C4C-8851-2670E8D806FE}"/>
    <dgm:cxn modelId="{AA864037-BED5-46E9-A3AE-25EEE8420D1A}" type="presOf" srcId="{0588F34E-F46C-4B89-B286-14B92230E24C}" destId="{736EAA9C-D6C4-4402-83B2-3D99BE634AD1}" srcOrd="0" destOrd="0" presId="urn:microsoft.com/office/officeart/2005/8/layout/radial6"/>
    <dgm:cxn modelId="{06D5543B-0427-4D51-A777-D32352F5A730}" srcId="{02194CDB-B652-4C4E-B43B-0BA22B32CF4D}" destId="{7137EF25-E005-44B4-8026-7C7838BD1DEC}" srcOrd="7" destOrd="0" parTransId="{05517D2D-52D0-42A9-AE73-4913E31DB9CF}" sibTransId="{1A7B0BCF-7D53-4E74-9948-19E4EBC3E708}"/>
    <dgm:cxn modelId="{D820605C-5E2B-475E-BD6C-3884627325BF}" srcId="{02194CDB-B652-4C4E-B43B-0BA22B32CF4D}" destId="{F7656510-22C1-47FE-9CDA-81C4D0EFDBBB}" srcOrd="3" destOrd="0" parTransId="{577277F8-87AE-441C-86B3-E3BEA69F31CB}" sibTransId="{0588F34E-F46C-4B89-B286-14B92230E24C}"/>
    <dgm:cxn modelId="{D988B542-9E46-4C1D-B8D4-3EA15DE40688}" type="presOf" srcId="{02194CDB-B652-4C4E-B43B-0BA22B32CF4D}" destId="{EFA30D03-54C6-48E0-B713-D37C555A0D4D}" srcOrd="0" destOrd="0" presId="urn:microsoft.com/office/officeart/2005/8/layout/radial6"/>
    <dgm:cxn modelId="{9E8D5565-6D6F-49D0-A7CA-E8A4D0EF4FEB}" type="presOf" srcId="{1CC3B894-B31B-4634-852C-36F95ED5101A}" destId="{A8088C42-D4B1-472B-A6A8-D887E78CC05B}" srcOrd="0" destOrd="0" presId="urn:microsoft.com/office/officeart/2005/8/layout/radial6"/>
    <dgm:cxn modelId="{ED286A76-B321-4BED-B22F-0CBD5F1EEDEE}" type="presOf" srcId="{C59B31E5-8543-4DE7-918A-2512549226B1}" destId="{300DE17D-EF91-463A-BD4E-86CDA5E90184}" srcOrd="0" destOrd="0" presId="urn:microsoft.com/office/officeart/2005/8/layout/radial6"/>
    <dgm:cxn modelId="{3BDFB987-3345-42A2-B976-B1B3F068B8A4}" srcId="{02194CDB-B652-4C4E-B43B-0BA22B32CF4D}" destId="{59E2FD0F-77F5-4048-AA89-6237D543605B}" srcOrd="9" destOrd="0" parTransId="{5C9134D3-A802-490D-A4A2-D94ACE3681B7}" sibTransId="{3BEA72DA-31C2-4AB4-8E17-A7186A6626B9}"/>
    <dgm:cxn modelId="{B20FB48C-3416-4D02-9555-1D4004814B60}" type="presOf" srcId="{0C77E1A7-46F3-4889-98AA-D0FB06E92940}" destId="{0E0BF6B0-CEA9-4FCA-8593-AA15592C241B}" srcOrd="0" destOrd="0" presId="urn:microsoft.com/office/officeart/2005/8/layout/radial6"/>
    <dgm:cxn modelId="{708EC092-EC30-40A9-83C7-80DB7EB60CF9}" type="presOf" srcId="{3BEA72DA-31C2-4AB4-8E17-A7186A6626B9}" destId="{1CA9BF8F-A289-40D1-9D29-74F203A339F2}" srcOrd="0" destOrd="0" presId="urn:microsoft.com/office/officeart/2005/8/layout/radial6"/>
    <dgm:cxn modelId="{173A3BA0-9AEE-4F41-A881-015CBA76351D}" type="presOf" srcId="{DC9F5BB1-4187-4660-9930-3B2CD6815741}" destId="{258C1467-0876-44A6-A872-42D8AF858F82}" srcOrd="0" destOrd="0" presId="urn:microsoft.com/office/officeart/2005/8/layout/radial6"/>
    <dgm:cxn modelId="{7A5AD7A1-393D-418B-9473-595A0425BDFC}" type="presOf" srcId="{C352F98C-0D59-442A-A589-83F6BFEA52C4}" destId="{4806F96B-A71B-4036-8001-F3B461A257CE}" srcOrd="0" destOrd="0" presId="urn:microsoft.com/office/officeart/2005/8/layout/radial6"/>
    <dgm:cxn modelId="{F7A192AA-1B00-425E-A2F0-F85D05CD98DF}" type="presOf" srcId="{F7656510-22C1-47FE-9CDA-81C4D0EFDBBB}" destId="{C64F3EDE-1F28-4977-97A8-4DF57D235D68}" srcOrd="0" destOrd="0" presId="urn:microsoft.com/office/officeart/2005/8/layout/radial6"/>
    <dgm:cxn modelId="{A199D2AB-CC9E-4914-9289-51182ECD28C6}" srcId="{02194CDB-B652-4C4E-B43B-0BA22B32CF4D}" destId="{98155410-6EF1-4F09-90FB-B2CA345E8C2F}" srcOrd="1" destOrd="0" parTransId="{C1C973C1-704E-485E-BC75-A6B8A8267B9D}" sibTransId="{2A8A9031-4DB5-44E3-BEA7-CDBA1A04AECC}"/>
    <dgm:cxn modelId="{E96045B8-CCF4-45BB-942F-A41D0C8E24FE}" type="presOf" srcId="{98155410-6EF1-4F09-90FB-B2CA345E8C2F}" destId="{8BC62E8B-EDF9-43D1-B742-29B9587201D2}" srcOrd="0" destOrd="0" presId="urn:microsoft.com/office/officeart/2005/8/layout/radial6"/>
    <dgm:cxn modelId="{647CA6BA-75C6-4283-A05D-896A7DA60D59}" type="presOf" srcId="{C6785C2C-6B4D-4F94-8737-5DA13CB55AAC}" destId="{D79B0CA1-F16F-4E9C-B02C-1F5F04921511}" srcOrd="0" destOrd="0" presId="urn:microsoft.com/office/officeart/2005/8/layout/radial6"/>
    <dgm:cxn modelId="{B48E07C1-3524-4E03-96BB-A162333A7987}" type="presOf" srcId="{0C75856E-60AE-43FF-A08F-41C9CE1C5FCF}" destId="{08DAF7DD-CA9E-4B5A-9FC0-C99DE4C09FA6}" srcOrd="0" destOrd="0" presId="urn:microsoft.com/office/officeart/2005/8/layout/radial6"/>
    <dgm:cxn modelId="{9A3484C2-E53A-4A7E-9247-B60015185DF4}" type="presOf" srcId="{4526217B-DB34-4C5E-8875-182C7E8E063F}" destId="{C7BEF522-2FFD-4270-8E09-24FE83F9BA81}" srcOrd="0" destOrd="0" presId="urn:microsoft.com/office/officeart/2005/8/layout/radial6"/>
    <dgm:cxn modelId="{E00AA5C2-E540-4825-9036-688922B12C15}" type="presOf" srcId="{5D61A2D0-9CB7-473E-96E2-01BD5D086C11}" destId="{28DF5121-2E8E-4BF1-BC8D-C5630ED00E15}" srcOrd="0" destOrd="0" presId="urn:microsoft.com/office/officeart/2005/8/layout/radial6"/>
    <dgm:cxn modelId="{02C772CA-D4CF-44D2-A792-D9C2F432DE4B}" srcId="{02194CDB-B652-4C4E-B43B-0BA22B32CF4D}" destId="{4526217B-DB34-4C5E-8875-182C7E8E063F}" srcOrd="5" destOrd="0" parTransId="{376FF77B-CD69-4F5F-949E-581565AAD793}" sibTransId="{46E53929-CF70-44EC-BF95-AE69200D4224}"/>
    <dgm:cxn modelId="{5DF8E2DE-C16A-4B53-AA06-C37F3421ADBE}" type="presOf" srcId="{72EABBB5-549F-493D-BC16-484BD48BF700}" destId="{2358B607-51A9-4E4C-BC64-0781E002E101}" srcOrd="0" destOrd="0" presId="urn:microsoft.com/office/officeart/2005/8/layout/radial6"/>
    <dgm:cxn modelId="{C22529EF-CB5F-4450-9C03-77853AA39F84}" srcId="{02194CDB-B652-4C4E-B43B-0BA22B32CF4D}" destId="{C59B31E5-8543-4DE7-918A-2512549226B1}" srcOrd="0" destOrd="0" parTransId="{38D40FCE-6315-456C-9BAE-B08BDCC89A2F}" sibTransId="{0C77E1A7-46F3-4889-98AA-D0FB06E92940}"/>
    <dgm:cxn modelId="{DD5DADFE-53DC-4514-AE99-560988E245B9}" srcId="{02194CDB-B652-4C4E-B43B-0BA22B32CF4D}" destId="{72EABBB5-549F-493D-BC16-484BD48BF700}" srcOrd="8" destOrd="0" parTransId="{B0310412-0800-457A-A025-59EE4785D6E3}" sibTransId="{C6785C2C-6B4D-4F94-8737-5DA13CB55AAC}"/>
    <dgm:cxn modelId="{B609841A-65D4-47D5-90C8-76B467B0AE45}" type="presParOf" srcId="{258C1467-0876-44A6-A872-42D8AF858F82}" destId="{EFA30D03-54C6-48E0-B713-D37C555A0D4D}" srcOrd="0" destOrd="0" presId="urn:microsoft.com/office/officeart/2005/8/layout/radial6"/>
    <dgm:cxn modelId="{57A883CD-441B-4C57-8A8A-222167D17481}" type="presParOf" srcId="{258C1467-0876-44A6-A872-42D8AF858F82}" destId="{300DE17D-EF91-463A-BD4E-86CDA5E90184}" srcOrd="1" destOrd="0" presId="urn:microsoft.com/office/officeart/2005/8/layout/radial6"/>
    <dgm:cxn modelId="{70B833D7-25A8-49C4-837B-E799E4292C17}" type="presParOf" srcId="{258C1467-0876-44A6-A872-42D8AF858F82}" destId="{17928416-8751-4690-8138-71C5FE331A39}" srcOrd="2" destOrd="0" presId="urn:microsoft.com/office/officeart/2005/8/layout/radial6"/>
    <dgm:cxn modelId="{64E03D62-AC62-4502-8A61-5BB063D5F48B}" type="presParOf" srcId="{258C1467-0876-44A6-A872-42D8AF858F82}" destId="{0E0BF6B0-CEA9-4FCA-8593-AA15592C241B}" srcOrd="3" destOrd="0" presId="urn:microsoft.com/office/officeart/2005/8/layout/radial6"/>
    <dgm:cxn modelId="{209EC08D-7760-4513-B3F1-FFF95ED83523}" type="presParOf" srcId="{258C1467-0876-44A6-A872-42D8AF858F82}" destId="{8BC62E8B-EDF9-43D1-B742-29B9587201D2}" srcOrd="4" destOrd="0" presId="urn:microsoft.com/office/officeart/2005/8/layout/radial6"/>
    <dgm:cxn modelId="{8827343C-A927-433A-8992-66DCDD1BE839}" type="presParOf" srcId="{258C1467-0876-44A6-A872-42D8AF858F82}" destId="{64118B15-7005-4AFB-95DE-B4A75DC7A454}" srcOrd="5" destOrd="0" presId="urn:microsoft.com/office/officeart/2005/8/layout/radial6"/>
    <dgm:cxn modelId="{A9887779-5043-4294-80AA-78444F8F2416}" type="presParOf" srcId="{258C1467-0876-44A6-A872-42D8AF858F82}" destId="{D6B30A3A-50A1-48D0-9B14-321E2382F7A8}" srcOrd="6" destOrd="0" presId="urn:microsoft.com/office/officeart/2005/8/layout/radial6"/>
    <dgm:cxn modelId="{A1F323FA-0AE9-4C25-917F-D4105DFAABC1}" type="presParOf" srcId="{258C1467-0876-44A6-A872-42D8AF858F82}" destId="{A8088C42-D4B1-472B-A6A8-D887E78CC05B}" srcOrd="7" destOrd="0" presId="urn:microsoft.com/office/officeart/2005/8/layout/radial6"/>
    <dgm:cxn modelId="{529DB5D4-0113-455E-A18F-42E842EAF5D1}" type="presParOf" srcId="{258C1467-0876-44A6-A872-42D8AF858F82}" destId="{8DF55F9F-5092-41B3-8D0C-77795BD57580}" srcOrd="8" destOrd="0" presId="urn:microsoft.com/office/officeart/2005/8/layout/radial6"/>
    <dgm:cxn modelId="{C543F747-FD87-4C97-9D27-2E0482CBBACE}" type="presParOf" srcId="{258C1467-0876-44A6-A872-42D8AF858F82}" destId="{4184DDEB-CBE3-41D7-8790-D8758FF6140F}" srcOrd="9" destOrd="0" presId="urn:microsoft.com/office/officeart/2005/8/layout/radial6"/>
    <dgm:cxn modelId="{9CABD719-55CD-4752-8C92-AED987A7669B}" type="presParOf" srcId="{258C1467-0876-44A6-A872-42D8AF858F82}" destId="{C64F3EDE-1F28-4977-97A8-4DF57D235D68}" srcOrd="10" destOrd="0" presId="urn:microsoft.com/office/officeart/2005/8/layout/radial6"/>
    <dgm:cxn modelId="{FA16CBC6-01AB-4B02-AF08-776FE4D29358}" type="presParOf" srcId="{258C1467-0876-44A6-A872-42D8AF858F82}" destId="{E3B7EB12-2AB2-42A5-90C0-D20231610735}" srcOrd="11" destOrd="0" presId="urn:microsoft.com/office/officeart/2005/8/layout/radial6"/>
    <dgm:cxn modelId="{669DAEBD-592D-4FAF-9B4F-995E04CD9989}" type="presParOf" srcId="{258C1467-0876-44A6-A872-42D8AF858F82}" destId="{736EAA9C-D6C4-4402-83B2-3D99BE634AD1}" srcOrd="12" destOrd="0" presId="urn:microsoft.com/office/officeart/2005/8/layout/radial6"/>
    <dgm:cxn modelId="{88EB4C53-2C19-44DD-A95E-6E89E8D4A6D6}" type="presParOf" srcId="{258C1467-0876-44A6-A872-42D8AF858F82}" destId="{08DAF7DD-CA9E-4B5A-9FC0-C99DE4C09FA6}" srcOrd="13" destOrd="0" presId="urn:microsoft.com/office/officeart/2005/8/layout/radial6"/>
    <dgm:cxn modelId="{73BEEA92-E6B4-42DC-953A-2E5686741C77}" type="presParOf" srcId="{258C1467-0876-44A6-A872-42D8AF858F82}" destId="{4488B757-840A-42E6-916A-6BBF9DE8FF97}" srcOrd="14" destOrd="0" presId="urn:microsoft.com/office/officeart/2005/8/layout/radial6"/>
    <dgm:cxn modelId="{FC9BD3C7-DAC3-40B0-A4C9-7FBE94ACCB29}" type="presParOf" srcId="{258C1467-0876-44A6-A872-42D8AF858F82}" destId="{4806F96B-A71B-4036-8001-F3B461A257CE}" srcOrd="15" destOrd="0" presId="urn:microsoft.com/office/officeart/2005/8/layout/radial6"/>
    <dgm:cxn modelId="{5DBEF761-3604-4073-8E23-7A37E57DEBA0}" type="presParOf" srcId="{258C1467-0876-44A6-A872-42D8AF858F82}" destId="{C7BEF522-2FFD-4270-8E09-24FE83F9BA81}" srcOrd="16" destOrd="0" presId="urn:microsoft.com/office/officeart/2005/8/layout/radial6"/>
    <dgm:cxn modelId="{F1B93F12-DB03-496E-B636-460B184850ED}" type="presParOf" srcId="{258C1467-0876-44A6-A872-42D8AF858F82}" destId="{1F28B2A0-BD29-4326-9C2E-C4A439A99F64}" srcOrd="17" destOrd="0" presId="urn:microsoft.com/office/officeart/2005/8/layout/radial6"/>
    <dgm:cxn modelId="{9A355212-76DA-4344-A3E4-15AD62787B54}" type="presParOf" srcId="{258C1467-0876-44A6-A872-42D8AF858F82}" destId="{052B0C36-D05D-4AFC-A6BE-9363FAA357BF}" srcOrd="18" destOrd="0" presId="urn:microsoft.com/office/officeart/2005/8/layout/radial6"/>
    <dgm:cxn modelId="{D9643F6E-6F65-44EF-A840-05918FC5DB2D}" type="presParOf" srcId="{258C1467-0876-44A6-A872-42D8AF858F82}" destId="{86E2F397-85BA-4689-9FC1-D065E37E6576}" srcOrd="19" destOrd="0" presId="urn:microsoft.com/office/officeart/2005/8/layout/radial6"/>
    <dgm:cxn modelId="{7C1A25A2-2A42-4808-A096-F3E037E90514}" type="presParOf" srcId="{258C1467-0876-44A6-A872-42D8AF858F82}" destId="{FA472F6A-6BBB-4547-B989-468E45F1FF2D}" srcOrd="20" destOrd="0" presId="urn:microsoft.com/office/officeart/2005/8/layout/radial6"/>
    <dgm:cxn modelId="{A7DF8E49-4ABE-4727-A93C-ABEA56850727}" type="presParOf" srcId="{258C1467-0876-44A6-A872-42D8AF858F82}" destId="{28DF5121-2E8E-4BF1-BC8D-C5630ED00E15}" srcOrd="21" destOrd="0" presId="urn:microsoft.com/office/officeart/2005/8/layout/radial6"/>
    <dgm:cxn modelId="{644E1810-50EC-4FB5-A1D7-1EB3D86C8F04}" type="presParOf" srcId="{258C1467-0876-44A6-A872-42D8AF858F82}" destId="{D1D86349-71F8-4455-847B-17BCE1D481DB}" srcOrd="22" destOrd="0" presId="urn:microsoft.com/office/officeart/2005/8/layout/radial6"/>
    <dgm:cxn modelId="{3ADEA083-68E4-427A-AC98-E6715B222039}" type="presParOf" srcId="{258C1467-0876-44A6-A872-42D8AF858F82}" destId="{5EDC79C7-7CED-4E5D-BFFE-6A2C73CEAB67}" srcOrd="23" destOrd="0" presId="urn:microsoft.com/office/officeart/2005/8/layout/radial6"/>
    <dgm:cxn modelId="{98908E10-92BF-4B33-94F2-93725354E21C}" type="presParOf" srcId="{258C1467-0876-44A6-A872-42D8AF858F82}" destId="{7D0D351F-79EA-4A93-B2F0-DE820AF8BDE6}" srcOrd="24" destOrd="0" presId="urn:microsoft.com/office/officeart/2005/8/layout/radial6"/>
    <dgm:cxn modelId="{058473F3-49EE-4A76-A239-735078D07CF0}" type="presParOf" srcId="{258C1467-0876-44A6-A872-42D8AF858F82}" destId="{2358B607-51A9-4E4C-BC64-0781E002E101}" srcOrd="25" destOrd="0" presId="urn:microsoft.com/office/officeart/2005/8/layout/radial6"/>
    <dgm:cxn modelId="{800F694F-FA92-4E2C-BADD-36D7B231442F}" type="presParOf" srcId="{258C1467-0876-44A6-A872-42D8AF858F82}" destId="{419D4E94-B95F-446A-B225-CD9D9C323EA9}" srcOrd="26" destOrd="0" presId="urn:microsoft.com/office/officeart/2005/8/layout/radial6"/>
    <dgm:cxn modelId="{05E146EA-EFDF-48AA-9BC6-B00C4AD2C54A}" type="presParOf" srcId="{258C1467-0876-44A6-A872-42D8AF858F82}" destId="{D79B0CA1-F16F-4E9C-B02C-1F5F04921511}" srcOrd="27" destOrd="0" presId="urn:microsoft.com/office/officeart/2005/8/layout/radial6"/>
    <dgm:cxn modelId="{8E610A48-8EB1-4508-97E1-56949C4CFA52}" type="presParOf" srcId="{258C1467-0876-44A6-A872-42D8AF858F82}" destId="{E4F6D41D-28EC-494F-9F2D-93AC0E8CF331}" srcOrd="28" destOrd="0" presId="urn:microsoft.com/office/officeart/2005/8/layout/radial6"/>
    <dgm:cxn modelId="{EDD69310-975B-4636-985F-8C638202096F}" type="presParOf" srcId="{258C1467-0876-44A6-A872-42D8AF858F82}" destId="{83EDE2E8-5F99-459A-AB81-02F57B77E294}" srcOrd="29" destOrd="0" presId="urn:microsoft.com/office/officeart/2005/8/layout/radial6"/>
    <dgm:cxn modelId="{C2E23CE5-97CC-4BBC-8A73-C2F8DF564845}" type="presParOf" srcId="{258C1467-0876-44A6-A872-42D8AF858F82}" destId="{1CA9BF8F-A289-40D1-9D29-74F203A339F2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9BF8F-A289-40D1-9D29-74F203A339F2}">
      <dsp:nvSpPr>
        <dsp:cNvPr id="0" name=""/>
        <dsp:cNvSpPr/>
      </dsp:nvSpPr>
      <dsp:spPr>
        <a:xfrm>
          <a:off x="646315" y="265903"/>
          <a:ext cx="2778346" cy="2778346"/>
        </a:xfrm>
        <a:prstGeom prst="blockArc">
          <a:avLst>
            <a:gd name="adj1" fmla="val 14040000"/>
            <a:gd name="adj2" fmla="val 16200000"/>
            <a:gd name="adj3" fmla="val 274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B0CA1-F16F-4E9C-B02C-1F5F04921511}">
      <dsp:nvSpPr>
        <dsp:cNvPr id="0" name=""/>
        <dsp:cNvSpPr/>
      </dsp:nvSpPr>
      <dsp:spPr>
        <a:xfrm>
          <a:off x="646315" y="265903"/>
          <a:ext cx="2778346" cy="2778346"/>
        </a:xfrm>
        <a:prstGeom prst="blockArc">
          <a:avLst>
            <a:gd name="adj1" fmla="val 11880000"/>
            <a:gd name="adj2" fmla="val 14040000"/>
            <a:gd name="adj3" fmla="val 27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D351F-79EA-4A93-B2F0-DE820AF8BDE6}">
      <dsp:nvSpPr>
        <dsp:cNvPr id="0" name=""/>
        <dsp:cNvSpPr/>
      </dsp:nvSpPr>
      <dsp:spPr>
        <a:xfrm>
          <a:off x="646315" y="265903"/>
          <a:ext cx="2778346" cy="2778346"/>
        </a:xfrm>
        <a:prstGeom prst="blockArc">
          <a:avLst>
            <a:gd name="adj1" fmla="val 9720000"/>
            <a:gd name="adj2" fmla="val 11880000"/>
            <a:gd name="adj3" fmla="val 27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F5121-2E8E-4BF1-BC8D-C5630ED00E15}">
      <dsp:nvSpPr>
        <dsp:cNvPr id="0" name=""/>
        <dsp:cNvSpPr/>
      </dsp:nvSpPr>
      <dsp:spPr>
        <a:xfrm>
          <a:off x="646315" y="265903"/>
          <a:ext cx="2778346" cy="2778346"/>
        </a:xfrm>
        <a:prstGeom prst="blockArc">
          <a:avLst>
            <a:gd name="adj1" fmla="val 7560000"/>
            <a:gd name="adj2" fmla="val 9720000"/>
            <a:gd name="adj3" fmla="val 27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0C36-D05D-4AFC-A6BE-9363FAA357BF}">
      <dsp:nvSpPr>
        <dsp:cNvPr id="0" name=""/>
        <dsp:cNvSpPr/>
      </dsp:nvSpPr>
      <dsp:spPr>
        <a:xfrm>
          <a:off x="646315" y="265903"/>
          <a:ext cx="2778346" cy="2778346"/>
        </a:xfrm>
        <a:prstGeom prst="blockArc">
          <a:avLst>
            <a:gd name="adj1" fmla="val 5400000"/>
            <a:gd name="adj2" fmla="val 7560000"/>
            <a:gd name="adj3" fmla="val 27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6F96B-A71B-4036-8001-F3B461A257CE}">
      <dsp:nvSpPr>
        <dsp:cNvPr id="0" name=""/>
        <dsp:cNvSpPr/>
      </dsp:nvSpPr>
      <dsp:spPr>
        <a:xfrm>
          <a:off x="646315" y="265903"/>
          <a:ext cx="2778346" cy="2778346"/>
        </a:xfrm>
        <a:prstGeom prst="blockArc">
          <a:avLst>
            <a:gd name="adj1" fmla="val 3240000"/>
            <a:gd name="adj2" fmla="val 5400000"/>
            <a:gd name="adj3" fmla="val 274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AA9C-D6C4-4402-83B2-3D99BE634AD1}">
      <dsp:nvSpPr>
        <dsp:cNvPr id="0" name=""/>
        <dsp:cNvSpPr/>
      </dsp:nvSpPr>
      <dsp:spPr>
        <a:xfrm>
          <a:off x="623310" y="282987"/>
          <a:ext cx="2778346" cy="2778346"/>
        </a:xfrm>
        <a:prstGeom prst="blockArc">
          <a:avLst>
            <a:gd name="adj1" fmla="val 991166"/>
            <a:gd name="adj2" fmla="val 3168102"/>
            <a:gd name="adj3" fmla="val 27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4DDEB-CBE3-41D7-8790-D8758FF6140F}">
      <dsp:nvSpPr>
        <dsp:cNvPr id="0" name=""/>
        <dsp:cNvSpPr/>
      </dsp:nvSpPr>
      <dsp:spPr>
        <a:xfrm>
          <a:off x="637540" y="237879"/>
          <a:ext cx="2778346" cy="2778346"/>
        </a:xfrm>
        <a:prstGeom prst="blockArc">
          <a:avLst>
            <a:gd name="adj1" fmla="val 20593682"/>
            <a:gd name="adj2" fmla="val 1109850"/>
            <a:gd name="adj3" fmla="val 27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30A3A-50A1-48D0-9B14-321E2382F7A8}">
      <dsp:nvSpPr>
        <dsp:cNvPr id="0" name=""/>
        <dsp:cNvSpPr/>
      </dsp:nvSpPr>
      <dsp:spPr>
        <a:xfrm>
          <a:off x="646315" y="265903"/>
          <a:ext cx="2778346" cy="2778346"/>
        </a:xfrm>
        <a:prstGeom prst="blockArc">
          <a:avLst>
            <a:gd name="adj1" fmla="val 18360000"/>
            <a:gd name="adj2" fmla="val 20520000"/>
            <a:gd name="adj3" fmla="val 27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BF6B0-CEA9-4FCA-8593-AA15592C241B}">
      <dsp:nvSpPr>
        <dsp:cNvPr id="0" name=""/>
        <dsp:cNvSpPr/>
      </dsp:nvSpPr>
      <dsp:spPr>
        <a:xfrm>
          <a:off x="646315" y="265903"/>
          <a:ext cx="2778346" cy="2778346"/>
        </a:xfrm>
        <a:prstGeom prst="blockArc">
          <a:avLst>
            <a:gd name="adj1" fmla="val 16200000"/>
            <a:gd name="adj2" fmla="val 18360000"/>
            <a:gd name="adj3" fmla="val 27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30D03-54C6-48E0-B713-D37C555A0D4D}">
      <dsp:nvSpPr>
        <dsp:cNvPr id="0" name=""/>
        <dsp:cNvSpPr/>
      </dsp:nvSpPr>
      <dsp:spPr>
        <a:xfrm>
          <a:off x="958393" y="610137"/>
          <a:ext cx="2164767" cy="2116073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rgbClr val="FF0000"/>
              </a:solidFill>
            </a:rPr>
            <a:t>Nachbarschaftshilfe-</a:t>
          </a:r>
          <a:br>
            <a:rPr lang="de-DE" sz="1100" b="1" kern="1200" dirty="0">
              <a:solidFill>
                <a:srgbClr val="FF0000"/>
              </a:solidFill>
            </a:rPr>
          </a:br>
          <a:br>
            <a:rPr lang="de-DE" sz="1100" b="1" kern="1200" dirty="0">
              <a:solidFill>
                <a:srgbClr val="FF0000"/>
              </a:solidFill>
            </a:rPr>
          </a:br>
          <a:br>
            <a:rPr lang="de-DE" sz="1100" b="1" kern="1200" dirty="0">
              <a:solidFill>
                <a:srgbClr val="FF0000"/>
              </a:solidFill>
            </a:rPr>
          </a:br>
          <a:br>
            <a:rPr lang="de-DE" sz="1100" b="1" kern="1200" dirty="0">
              <a:solidFill>
                <a:srgbClr val="FF0000"/>
              </a:solidFill>
            </a:rPr>
          </a:br>
          <a:br>
            <a:rPr lang="de-DE" sz="1100" b="1" kern="1200" dirty="0">
              <a:solidFill>
                <a:srgbClr val="FF0000"/>
              </a:solidFill>
            </a:rPr>
          </a:br>
          <a:br>
            <a:rPr lang="de-DE" sz="1100" b="1" kern="1200" dirty="0">
              <a:solidFill>
                <a:srgbClr val="FF0000"/>
              </a:solidFill>
            </a:rPr>
          </a:br>
          <a:endParaRPr lang="de-DE" sz="1100" b="1" kern="1200" dirty="0">
            <a:solidFill>
              <a:srgbClr val="FF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rgbClr val="FF0000"/>
              </a:solidFill>
            </a:rPr>
            <a:t>Netzwerk </a:t>
          </a:r>
          <a:br>
            <a:rPr lang="de-DE" sz="1100" b="1" kern="1200" dirty="0">
              <a:solidFill>
                <a:srgbClr val="FF0000"/>
              </a:solidFill>
            </a:rPr>
          </a:br>
          <a:r>
            <a:rPr lang="de-DE" sz="1100" b="1" kern="1200" dirty="0">
              <a:solidFill>
                <a:srgbClr val="FF0000"/>
              </a:solidFill>
            </a:rPr>
            <a:t>Mössingen</a:t>
          </a:r>
        </a:p>
      </dsp:txBody>
      <dsp:txXfrm>
        <a:off x="1275416" y="920029"/>
        <a:ext cx="1530721" cy="1496289"/>
      </dsp:txXfrm>
    </dsp:sp>
    <dsp:sp modelId="{300DE17D-EF91-463A-BD4E-86CDA5E90184}">
      <dsp:nvSpPr>
        <dsp:cNvPr id="0" name=""/>
        <dsp:cNvSpPr/>
      </dsp:nvSpPr>
      <dsp:spPr>
        <a:xfrm>
          <a:off x="1667176" y="-15849"/>
          <a:ext cx="736623" cy="6016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Bürger für Bästenhardt</a:t>
          </a:r>
        </a:p>
      </dsp:txBody>
      <dsp:txXfrm>
        <a:off x="1775052" y="72257"/>
        <a:ext cx="520871" cy="425412"/>
      </dsp:txXfrm>
    </dsp:sp>
    <dsp:sp modelId="{8BC62E8B-EDF9-43D1-B742-29B9587201D2}">
      <dsp:nvSpPr>
        <dsp:cNvPr id="0" name=""/>
        <dsp:cNvSpPr/>
      </dsp:nvSpPr>
      <dsp:spPr>
        <a:xfrm>
          <a:off x="2576097" y="281908"/>
          <a:ext cx="529445" cy="5294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/>
            <a:t>MGH / MZ</a:t>
          </a:r>
        </a:p>
      </dsp:txBody>
      <dsp:txXfrm>
        <a:off x="2653632" y="359443"/>
        <a:ext cx="374375" cy="374375"/>
      </dsp:txXfrm>
    </dsp:sp>
    <dsp:sp modelId="{A8088C42-D4B1-472B-A6A8-D887E78CC05B}">
      <dsp:nvSpPr>
        <dsp:cNvPr id="0" name=""/>
        <dsp:cNvSpPr/>
      </dsp:nvSpPr>
      <dsp:spPr>
        <a:xfrm>
          <a:off x="3073820" y="966965"/>
          <a:ext cx="529445" cy="5294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/>
            <a:t>Kath. Kirchengemeinde</a:t>
          </a:r>
        </a:p>
      </dsp:txBody>
      <dsp:txXfrm>
        <a:off x="3151355" y="1044500"/>
        <a:ext cx="374375" cy="374375"/>
      </dsp:txXfrm>
    </dsp:sp>
    <dsp:sp modelId="{C64F3EDE-1F28-4977-97A8-4DF57D235D68}">
      <dsp:nvSpPr>
        <dsp:cNvPr id="0" name=""/>
        <dsp:cNvSpPr/>
      </dsp:nvSpPr>
      <dsp:spPr>
        <a:xfrm>
          <a:off x="3061320" y="1797016"/>
          <a:ext cx="529445" cy="52944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Tafel-laden</a:t>
          </a:r>
        </a:p>
      </dsp:txBody>
      <dsp:txXfrm>
        <a:off x="3138855" y="1874551"/>
        <a:ext cx="374375" cy="374375"/>
      </dsp:txXfrm>
    </dsp:sp>
    <dsp:sp modelId="{08DAF7DD-CA9E-4B5A-9FC0-C99DE4C09FA6}">
      <dsp:nvSpPr>
        <dsp:cNvPr id="0" name=""/>
        <dsp:cNvSpPr/>
      </dsp:nvSpPr>
      <dsp:spPr>
        <a:xfrm>
          <a:off x="2576097" y="2498798"/>
          <a:ext cx="529445" cy="5294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/>
            <a:t>Bürger/innen</a:t>
          </a:r>
        </a:p>
      </dsp:txBody>
      <dsp:txXfrm>
        <a:off x="2653632" y="2576333"/>
        <a:ext cx="374375" cy="374375"/>
      </dsp:txXfrm>
    </dsp:sp>
    <dsp:sp modelId="{C7BEF522-2FFD-4270-8E09-24FE83F9BA81}">
      <dsp:nvSpPr>
        <dsp:cNvPr id="0" name=""/>
        <dsp:cNvSpPr/>
      </dsp:nvSpPr>
      <dsp:spPr>
        <a:xfrm>
          <a:off x="1770765" y="2760466"/>
          <a:ext cx="529445" cy="5294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/>
            <a:t>Hospiz-verein</a:t>
          </a:r>
        </a:p>
      </dsp:txBody>
      <dsp:txXfrm>
        <a:off x="1848300" y="2838001"/>
        <a:ext cx="374375" cy="374375"/>
      </dsp:txXfrm>
    </dsp:sp>
    <dsp:sp modelId="{86E2F397-85BA-4689-9FC1-D065E37E6576}">
      <dsp:nvSpPr>
        <dsp:cNvPr id="0" name=""/>
        <dsp:cNvSpPr/>
      </dsp:nvSpPr>
      <dsp:spPr>
        <a:xfrm>
          <a:off x="965433" y="2498798"/>
          <a:ext cx="529445" cy="5294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Kleider-</a:t>
          </a:r>
          <a:r>
            <a:rPr lang="de-DE" sz="700" kern="1200" dirty="0" err="1"/>
            <a:t>kammer</a:t>
          </a:r>
          <a:endParaRPr lang="de-DE" sz="800" kern="1200" dirty="0"/>
        </a:p>
      </dsp:txBody>
      <dsp:txXfrm>
        <a:off x="1042968" y="2576333"/>
        <a:ext cx="374375" cy="374375"/>
      </dsp:txXfrm>
    </dsp:sp>
    <dsp:sp modelId="{D1D86349-71F8-4455-847B-17BCE1D481DB}">
      <dsp:nvSpPr>
        <dsp:cNvPr id="0" name=""/>
        <dsp:cNvSpPr/>
      </dsp:nvSpPr>
      <dsp:spPr>
        <a:xfrm>
          <a:off x="467710" y="1813741"/>
          <a:ext cx="529445" cy="5294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/>
            <a:t>Diakonie- / Sozialstation</a:t>
          </a:r>
        </a:p>
      </dsp:txBody>
      <dsp:txXfrm>
        <a:off x="545245" y="1891276"/>
        <a:ext cx="374375" cy="374375"/>
      </dsp:txXfrm>
    </dsp:sp>
    <dsp:sp modelId="{2358B607-51A9-4E4C-BC64-0781E002E101}">
      <dsp:nvSpPr>
        <dsp:cNvPr id="0" name=""/>
        <dsp:cNvSpPr/>
      </dsp:nvSpPr>
      <dsp:spPr>
        <a:xfrm>
          <a:off x="467710" y="966965"/>
          <a:ext cx="529445" cy="52944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" kern="1200"/>
            <a:t>Evang. Kirchen-gemeinde/n</a:t>
          </a:r>
        </a:p>
      </dsp:txBody>
      <dsp:txXfrm>
        <a:off x="545245" y="1044500"/>
        <a:ext cx="374375" cy="374375"/>
      </dsp:txXfrm>
    </dsp:sp>
    <dsp:sp modelId="{E4F6D41D-28EC-494F-9F2D-93AC0E8CF331}">
      <dsp:nvSpPr>
        <dsp:cNvPr id="0" name=""/>
        <dsp:cNvSpPr/>
      </dsp:nvSpPr>
      <dsp:spPr>
        <a:xfrm>
          <a:off x="965433" y="281908"/>
          <a:ext cx="529445" cy="529445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/>
            <a:t>B</a:t>
          </a:r>
          <a:r>
            <a:rPr lang="de-DE" sz="700" kern="1200"/>
            <a:t>ürger-stiftung</a:t>
          </a:r>
          <a:endParaRPr lang="de-DE" sz="500" kern="1200"/>
        </a:p>
      </dsp:txBody>
      <dsp:txXfrm>
        <a:off x="1042968" y="359443"/>
        <a:ext cx="374375" cy="374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9BF8F-A289-40D1-9D29-74F203A339F2}">
      <dsp:nvSpPr>
        <dsp:cNvPr id="0" name=""/>
        <dsp:cNvSpPr/>
      </dsp:nvSpPr>
      <dsp:spPr>
        <a:xfrm>
          <a:off x="758781" y="235228"/>
          <a:ext cx="2466129" cy="2466129"/>
        </a:xfrm>
        <a:prstGeom prst="blockArc">
          <a:avLst>
            <a:gd name="adj1" fmla="val 14040000"/>
            <a:gd name="adj2" fmla="val 16200000"/>
            <a:gd name="adj3" fmla="val 27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B0CA1-F16F-4E9C-B02C-1F5F04921511}">
      <dsp:nvSpPr>
        <dsp:cNvPr id="0" name=""/>
        <dsp:cNvSpPr/>
      </dsp:nvSpPr>
      <dsp:spPr>
        <a:xfrm>
          <a:off x="758781" y="235228"/>
          <a:ext cx="2466129" cy="2466129"/>
        </a:xfrm>
        <a:prstGeom prst="blockArc">
          <a:avLst>
            <a:gd name="adj1" fmla="val 11880000"/>
            <a:gd name="adj2" fmla="val 14040000"/>
            <a:gd name="adj3" fmla="val 27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D351F-79EA-4A93-B2F0-DE820AF8BDE6}">
      <dsp:nvSpPr>
        <dsp:cNvPr id="0" name=""/>
        <dsp:cNvSpPr/>
      </dsp:nvSpPr>
      <dsp:spPr>
        <a:xfrm>
          <a:off x="758781" y="235228"/>
          <a:ext cx="2466129" cy="2466129"/>
        </a:xfrm>
        <a:prstGeom prst="blockArc">
          <a:avLst>
            <a:gd name="adj1" fmla="val 9720000"/>
            <a:gd name="adj2" fmla="val 11880000"/>
            <a:gd name="adj3" fmla="val 27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F5121-2E8E-4BF1-BC8D-C5630ED00E15}">
      <dsp:nvSpPr>
        <dsp:cNvPr id="0" name=""/>
        <dsp:cNvSpPr/>
      </dsp:nvSpPr>
      <dsp:spPr>
        <a:xfrm>
          <a:off x="758781" y="235228"/>
          <a:ext cx="2466129" cy="2466129"/>
        </a:xfrm>
        <a:prstGeom prst="blockArc">
          <a:avLst>
            <a:gd name="adj1" fmla="val 7560000"/>
            <a:gd name="adj2" fmla="val 9720000"/>
            <a:gd name="adj3" fmla="val 27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B0C36-D05D-4AFC-A6BE-9363FAA357BF}">
      <dsp:nvSpPr>
        <dsp:cNvPr id="0" name=""/>
        <dsp:cNvSpPr/>
      </dsp:nvSpPr>
      <dsp:spPr>
        <a:xfrm>
          <a:off x="758781" y="235228"/>
          <a:ext cx="2466129" cy="2466129"/>
        </a:xfrm>
        <a:prstGeom prst="blockArc">
          <a:avLst>
            <a:gd name="adj1" fmla="val 5400000"/>
            <a:gd name="adj2" fmla="val 7560000"/>
            <a:gd name="adj3" fmla="val 27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6F96B-A71B-4036-8001-F3B461A257CE}">
      <dsp:nvSpPr>
        <dsp:cNvPr id="0" name=""/>
        <dsp:cNvSpPr/>
      </dsp:nvSpPr>
      <dsp:spPr>
        <a:xfrm>
          <a:off x="758781" y="235228"/>
          <a:ext cx="2466129" cy="2466129"/>
        </a:xfrm>
        <a:prstGeom prst="blockArc">
          <a:avLst>
            <a:gd name="adj1" fmla="val 3240000"/>
            <a:gd name="adj2" fmla="val 5400000"/>
            <a:gd name="adj3" fmla="val 27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AA9C-D6C4-4402-83B2-3D99BE634AD1}">
      <dsp:nvSpPr>
        <dsp:cNvPr id="0" name=""/>
        <dsp:cNvSpPr/>
      </dsp:nvSpPr>
      <dsp:spPr>
        <a:xfrm>
          <a:off x="738361" y="250393"/>
          <a:ext cx="2466129" cy="2466129"/>
        </a:xfrm>
        <a:prstGeom prst="blockArc">
          <a:avLst>
            <a:gd name="adj1" fmla="val 991166"/>
            <a:gd name="adj2" fmla="val 3168102"/>
            <a:gd name="adj3" fmla="val 27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4DDEB-CBE3-41D7-8790-D8758FF6140F}">
      <dsp:nvSpPr>
        <dsp:cNvPr id="0" name=""/>
        <dsp:cNvSpPr/>
      </dsp:nvSpPr>
      <dsp:spPr>
        <a:xfrm>
          <a:off x="750992" y="210353"/>
          <a:ext cx="2466129" cy="2466129"/>
        </a:xfrm>
        <a:prstGeom prst="blockArc">
          <a:avLst>
            <a:gd name="adj1" fmla="val 20593682"/>
            <a:gd name="adj2" fmla="val 1109850"/>
            <a:gd name="adj3" fmla="val 27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30A3A-50A1-48D0-9B14-321E2382F7A8}">
      <dsp:nvSpPr>
        <dsp:cNvPr id="0" name=""/>
        <dsp:cNvSpPr/>
      </dsp:nvSpPr>
      <dsp:spPr>
        <a:xfrm>
          <a:off x="758781" y="235228"/>
          <a:ext cx="2466129" cy="2466129"/>
        </a:xfrm>
        <a:prstGeom prst="blockArc">
          <a:avLst>
            <a:gd name="adj1" fmla="val 18360000"/>
            <a:gd name="adj2" fmla="val 20520000"/>
            <a:gd name="adj3" fmla="val 27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BF6B0-CEA9-4FCA-8593-AA15592C241B}">
      <dsp:nvSpPr>
        <dsp:cNvPr id="0" name=""/>
        <dsp:cNvSpPr/>
      </dsp:nvSpPr>
      <dsp:spPr>
        <a:xfrm>
          <a:off x="758781" y="235228"/>
          <a:ext cx="2466129" cy="2466129"/>
        </a:xfrm>
        <a:prstGeom prst="blockArc">
          <a:avLst>
            <a:gd name="adj1" fmla="val 16200000"/>
            <a:gd name="adj2" fmla="val 18360000"/>
            <a:gd name="adj3" fmla="val 27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30D03-54C6-48E0-B713-D37C555A0D4D}">
      <dsp:nvSpPr>
        <dsp:cNvPr id="0" name=""/>
        <dsp:cNvSpPr/>
      </dsp:nvSpPr>
      <dsp:spPr>
        <a:xfrm>
          <a:off x="1036183" y="541164"/>
          <a:ext cx="1920714" cy="187750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solidFill>
                <a:srgbClr val="FF0000"/>
              </a:solidFill>
            </a:rPr>
            <a:t>Nachbarschaftshilfe-</a:t>
          </a:r>
          <a:br>
            <a:rPr lang="de-DE" sz="900" b="1" kern="1200" dirty="0">
              <a:solidFill>
                <a:srgbClr val="FF0000"/>
              </a:solidFill>
            </a:rPr>
          </a:br>
          <a:br>
            <a:rPr lang="de-DE" sz="900" b="1" kern="1200" dirty="0">
              <a:solidFill>
                <a:srgbClr val="FF0000"/>
              </a:solidFill>
            </a:rPr>
          </a:br>
          <a:br>
            <a:rPr lang="de-DE" sz="900" b="1" kern="1200" dirty="0">
              <a:solidFill>
                <a:srgbClr val="FF0000"/>
              </a:solidFill>
            </a:rPr>
          </a:br>
          <a:br>
            <a:rPr lang="de-DE" sz="900" b="1" kern="1200" dirty="0">
              <a:solidFill>
                <a:srgbClr val="FF0000"/>
              </a:solidFill>
            </a:rPr>
          </a:br>
          <a:br>
            <a:rPr lang="de-DE" sz="900" b="1" kern="1200" dirty="0">
              <a:solidFill>
                <a:srgbClr val="FF0000"/>
              </a:solidFill>
            </a:rPr>
          </a:br>
          <a:br>
            <a:rPr lang="de-DE" sz="900" b="1" kern="1200" dirty="0">
              <a:solidFill>
                <a:srgbClr val="FF0000"/>
              </a:solidFill>
            </a:rPr>
          </a:br>
          <a:endParaRPr lang="de-DE" sz="900" b="1" kern="1200" dirty="0">
            <a:solidFill>
              <a:srgbClr val="FF0000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solidFill>
                <a:srgbClr val="FF0000"/>
              </a:solidFill>
            </a:rPr>
            <a:t>Netzwerk </a:t>
          </a:r>
          <a:br>
            <a:rPr lang="de-DE" sz="900" b="1" kern="1200" dirty="0">
              <a:solidFill>
                <a:srgbClr val="FF0000"/>
              </a:solidFill>
            </a:rPr>
          </a:br>
          <a:r>
            <a:rPr lang="de-DE" sz="900" b="1" kern="1200" dirty="0">
              <a:solidFill>
                <a:srgbClr val="FF0000"/>
              </a:solidFill>
            </a:rPr>
            <a:t>Mössingen</a:t>
          </a:r>
        </a:p>
      </dsp:txBody>
      <dsp:txXfrm>
        <a:off x="1317465" y="816119"/>
        <a:ext cx="1358150" cy="1327599"/>
      </dsp:txXfrm>
    </dsp:sp>
    <dsp:sp modelId="{300DE17D-EF91-463A-BD4E-86CDA5E90184}">
      <dsp:nvSpPr>
        <dsp:cNvPr id="0" name=""/>
        <dsp:cNvSpPr/>
      </dsp:nvSpPr>
      <dsp:spPr>
        <a:xfrm>
          <a:off x="1665057" y="-14759"/>
          <a:ext cx="653577" cy="5337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Bürger für </a:t>
          </a:r>
          <a:r>
            <a:rPr lang="de-DE" sz="500" kern="1200" dirty="0" err="1"/>
            <a:t>Bästenhardt</a:t>
          </a:r>
          <a:endParaRPr lang="de-DE" sz="500" kern="1200" dirty="0"/>
        </a:p>
      </dsp:txBody>
      <dsp:txXfrm>
        <a:off x="1760771" y="63414"/>
        <a:ext cx="462149" cy="377452"/>
      </dsp:txXfrm>
    </dsp:sp>
    <dsp:sp modelId="{8BC62E8B-EDF9-43D1-B742-29B9587201D2}">
      <dsp:nvSpPr>
        <dsp:cNvPr id="0" name=""/>
        <dsp:cNvSpPr/>
      </dsp:nvSpPr>
      <dsp:spPr>
        <a:xfrm>
          <a:off x="2471804" y="249526"/>
          <a:ext cx="469756" cy="4697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MGH / MZ</a:t>
          </a:r>
        </a:p>
      </dsp:txBody>
      <dsp:txXfrm>
        <a:off x="2540598" y="318320"/>
        <a:ext cx="332168" cy="332168"/>
      </dsp:txXfrm>
    </dsp:sp>
    <dsp:sp modelId="{A8088C42-D4B1-472B-A6A8-D887E78CC05B}">
      <dsp:nvSpPr>
        <dsp:cNvPr id="0" name=""/>
        <dsp:cNvSpPr/>
      </dsp:nvSpPr>
      <dsp:spPr>
        <a:xfrm>
          <a:off x="2913598" y="857603"/>
          <a:ext cx="469756" cy="4697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Kath. Kirchengemeinde</a:t>
          </a:r>
        </a:p>
      </dsp:txBody>
      <dsp:txXfrm>
        <a:off x="2982392" y="926397"/>
        <a:ext cx="332168" cy="332168"/>
      </dsp:txXfrm>
    </dsp:sp>
    <dsp:sp modelId="{C64F3EDE-1F28-4977-97A8-4DF57D235D68}">
      <dsp:nvSpPr>
        <dsp:cNvPr id="0" name=""/>
        <dsp:cNvSpPr/>
      </dsp:nvSpPr>
      <dsp:spPr>
        <a:xfrm>
          <a:off x="2902503" y="1594381"/>
          <a:ext cx="469756" cy="46975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Tafel-laden</a:t>
          </a:r>
        </a:p>
      </dsp:txBody>
      <dsp:txXfrm>
        <a:off x="2971297" y="1663175"/>
        <a:ext cx="332168" cy="332168"/>
      </dsp:txXfrm>
    </dsp:sp>
    <dsp:sp modelId="{08DAF7DD-CA9E-4B5A-9FC0-C99DE4C09FA6}">
      <dsp:nvSpPr>
        <dsp:cNvPr id="0" name=""/>
        <dsp:cNvSpPr/>
      </dsp:nvSpPr>
      <dsp:spPr>
        <a:xfrm>
          <a:off x="2471804" y="2217304"/>
          <a:ext cx="469756" cy="4697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Bürger/innen</a:t>
          </a:r>
        </a:p>
      </dsp:txBody>
      <dsp:txXfrm>
        <a:off x="2540598" y="2286098"/>
        <a:ext cx="332168" cy="332168"/>
      </dsp:txXfrm>
    </dsp:sp>
    <dsp:sp modelId="{C7BEF522-2FFD-4270-8E09-24FE83F9BA81}">
      <dsp:nvSpPr>
        <dsp:cNvPr id="0" name=""/>
        <dsp:cNvSpPr/>
      </dsp:nvSpPr>
      <dsp:spPr>
        <a:xfrm>
          <a:off x="1756967" y="2449568"/>
          <a:ext cx="469756" cy="4697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Hospiz-verein</a:t>
          </a:r>
        </a:p>
      </dsp:txBody>
      <dsp:txXfrm>
        <a:off x="1825761" y="2518362"/>
        <a:ext cx="332168" cy="332168"/>
      </dsp:txXfrm>
    </dsp:sp>
    <dsp:sp modelId="{86E2F397-85BA-4689-9FC1-D065E37E6576}">
      <dsp:nvSpPr>
        <dsp:cNvPr id="0" name=""/>
        <dsp:cNvSpPr/>
      </dsp:nvSpPr>
      <dsp:spPr>
        <a:xfrm>
          <a:off x="1042130" y="2217304"/>
          <a:ext cx="469756" cy="4697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/>
            <a:t>Kleider-</a:t>
          </a:r>
          <a:r>
            <a:rPr lang="de-DE" sz="700" kern="1200" dirty="0" err="1"/>
            <a:t>kammer</a:t>
          </a:r>
          <a:endParaRPr lang="de-DE" sz="800" kern="1200" dirty="0"/>
        </a:p>
      </dsp:txBody>
      <dsp:txXfrm>
        <a:off x="1110924" y="2286098"/>
        <a:ext cx="332168" cy="332168"/>
      </dsp:txXfrm>
    </dsp:sp>
    <dsp:sp modelId="{D1D86349-71F8-4455-847B-17BCE1D481DB}">
      <dsp:nvSpPr>
        <dsp:cNvPr id="0" name=""/>
        <dsp:cNvSpPr/>
      </dsp:nvSpPr>
      <dsp:spPr>
        <a:xfrm>
          <a:off x="600336" y="1609227"/>
          <a:ext cx="469756" cy="4697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00" kern="1200" dirty="0"/>
            <a:t>Diakonie- / Sozialstation</a:t>
          </a:r>
        </a:p>
      </dsp:txBody>
      <dsp:txXfrm>
        <a:off x="669130" y="1678021"/>
        <a:ext cx="332168" cy="332168"/>
      </dsp:txXfrm>
    </dsp:sp>
    <dsp:sp modelId="{2358B607-51A9-4E4C-BC64-0781E002E101}">
      <dsp:nvSpPr>
        <dsp:cNvPr id="0" name=""/>
        <dsp:cNvSpPr/>
      </dsp:nvSpPr>
      <dsp:spPr>
        <a:xfrm>
          <a:off x="600336" y="857603"/>
          <a:ext cx="469756" cy="46975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" kern="1200" dirty="0" err="1"/>
            <a:t>Evang</a:t>
          </a:r>
          <a:r>
            <a:rPr lang="de-DE" sz="600" kern="1200" dirty="0"/>
            <a:t>. Kirchen-</a:t>
          </a:r>
          <a:r>
            <a:rPr lang="de-DE" sz="600" kern="1200" dirty="0" err="1"/>
            <a:t>gemeinde</a:t>
          </a:r>
          <a:r>
            <a:rPr lang="de-DE" sz="600" kern="1200" dirty="0"/>
            <a:t>/n</a:t>
          </a:r>
        </a:p>
      </dsp:txBody>
      <dsp:txXfrm>
        <a:off x="669130" y="926397"/>
        <a:ext cx="332168" cy="332168"/>
      </dsp:txXfrm>
    </dsp:sp>
    <dsp:sp modelId="{E4F6D41D-28EC-494F-9F2D-93AC0E8CF331}">
      <dsp:nvSpPr>
        <dsp:cNvPr id="0" name=""/>
        <dsp:cNvSpPr/>
      </dsp:nvSpPr>
      <dsp:spPr>
        <a:xfrm>
          <a:off x="1042130" y="249526"/>
          <a:ext cx="469756" cy="46975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B</a:t>
          </a:r>
          <a:r>
            <a:rPr lang="de-DE" sz="700" kern="1200" dirty="0"/>
            <a:t>ürger-</a:t>
          </a:r>
          <a:r>
            <a:rPr lang="de-DE" sz="700" kern="1200" dirty="0" err="1"/>
            <a:t>stiftung</a:t>
          </a:r>
          <a:endParaRPr lang="de-DE" sz="500" kern="1200" dirty="0"/>
        </a:p>
      </dsp:txBody>
      <dsp:txXfrm>
        <a:off x="1110924" y="318320"/>
        <a:ext cx="332168" cy="33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D13D-BF9A-4E48-8974-D2F2A855CC47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4ECFD-A2A8-49C3-A9F7-268ACB743C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9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14425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So heißt das Landesprogramm zur Förderung des Quartiers, in Köln sagt man des Veedels und hier heißt es ja manchmal des Fleckens. Gemeint ist das Selbe: Menschen sollen Unterstützung bekommen in ihrem zu Hause, dort wo ihre Heimat ist Strukturen zu entwickeln, in denen sie Hilfe voneinander „Bürger*innen für Bürger*innen“ </a:t>
            </a:r>
            <a:r>
              <a:rPr lang="de-DE" dirty="0" err="1"/>
              <a:t>annhemen</a:t>
            </a:r>
            <a:r>
              <a:rPr lang="de-DE" dirty="0"/>
              <a:t> und geben können.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Wer beantragt? Das ist die Stadt </a:t>
            </a:r>
            <a:r>
              <a:rPr lang="de-DE" dirty="0" err="1"/>
              <a:t>mössingen</a:t>
            </a:r>
            <a:r>
              <a:rPr lang="de-DE" dirty="0"/>
              <a:t> 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 Wichtig ist, dass das Thema Das Thema „Pflege und Unterstützung im Alter“ oder „Maßnahmen zur generationen- und altersgerechten Gestaltung des Lebensumfelds“ Teil </a:t>
            </a:r>
            <a:r>
              <a:rPr lang="de-DE"/>
              <a:t>des Projektinhalts sind.</a:t>
            </a:r>
            <a:endParaRPr lang="de-DE" dirty="0"/>
          </a:p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5235-2550-4C83-9D97-AD32FEB01F2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12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C94AA-EBC8-4BC8-B53C-8D63BF070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7404F1-CFAF-4841-9AC2-D2FBDDB00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9B978D-4EF1-4FE9-A461-5288ACA5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7D0827-5C44-4A58-9BF1-7E1A78B2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BFEDDF-1D6D-4AB2-8415-C045582E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13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BD45F-3765-4FC0-8C6C-7B4C63DB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67BA97-F969-42A6-BC1B-A6F3DCCFA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8F61DC-8B0E-4AFE-9025-5DDE653D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AE321-92A2-495E-883A-769D843B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05C66C-15D3-4F17-8266-F305D70C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15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423708A-21FD-4E1D-AB37-E88994926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C6A2D7-95B5-47A8-870B-09208476B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00EB8B-8C68-4931-A3A1-5A3B77BC6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A0CDD1-7ED0-4E9F-8A9F-82E7DD29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104715-9B43-49D5-B212-7AF6D4D4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86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4A739-1E85-440C-B18E-994663CA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24966B-0BA1-4F10-A94E-A16FA2FE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DC96F-6FE9-41E7-B0B5-ECCB1483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79CA7C-D26B-485A-8A39-D5C8597E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2520DC-2817-4002-98BD-46E4FF74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46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207A5-B5ED-4EEF-9B84-0BCD618B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E5B11B-CBC9-4C3C-84F5-EEB8D2ED6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D9AA0-882D-47B3-BE94-D3C85FA1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01330F-C52C-47CE-81A9-6598169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98B269-DB04-4ED9-A3A2-C50CE02D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7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03637-7766-42DA-A827-9CD7637E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D6666F-2278-4559-ACAE-38AED0A36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9076A4-A9BA-4505-A69F-DA736D31F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06056D-A3A0-472B-8566-1F5B12E9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6DB298-05ED-4894-A0D0-6588C1AA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0C29A3-78CA-4FC6-A1DB-31D184CF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62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D5621-A34F-4E5D-BEC9-92A4C21C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D41F69-127B-4FB1-AEF7-E5A737A6E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0BC156-DA21-453E-9F04-3C024D52B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2C0E4C-9B51-4F31-8A3B-8F733A5CB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C16FCE-1254-46EB-BE39-0632B9750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353690E-3D85-4074-BCEC-A63D1C81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68A250A-C1F6-41D5-8D46-0E605973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3E6255-B7F8-47A9-B5D0-1DEBD17B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35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6B3E1-A836-4737-A3A1-E8237046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7E5329-C730-41B7-90D4-FE249D79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A655FD-7882-42BE-9E76-DC0CE83A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FCE88B-613E-490C-8C9B-DB3F37C8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00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841859-A08E-41A0-B623-49F9596E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490B4A-AF43-4DEB-953B-63180E57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5C0E4E-E0B7-42E4-BC50-7E5BD9F5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97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593B2-DEB3-45B8-BD4F-9B9485BE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5209C-F750-42F2-A748-0F470BF86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AC21FC-DE3E-4CFB-9EBE-F8E3A79E0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960890-68A5-4FBC-B16F-D8F0F91C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BC060-869C-45B0-A95D-1643668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89E85C-D7AE-4DDC-8BB9-FAAFBA23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80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39BC4-ED4B-4ABD-A0B1-1C0EFF53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C98E2E4-8739-4C2E-8958-54A30E5DD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D05B0B-82D4-4770-8586-3117C94B8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463CBB-D650-469F-AB6B-851F19437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00D14B-1B97-4831-BFD8-00753240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4D9759-8AC9-4942-87C0-475B7DE3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44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A5EB33-55B7-4067-9E47-77FD6218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6AA306-56D0-4622-879C-257446F09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0DABBD-97BC-49FA-B704-E5A5B2ED6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DE322-8552-4EF9-9584-B6898244DDC3}" type="datetimeFigureOut">
              <a:rPr lang="de-DE" smtClean="0"/>
              <a:t>01.12.2023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812D3F-475F-4237-B9FC-500D64497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20BF43-4E7C-4D99-BB7C-849384536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AEC7-5B30-41EC-BACB-ED91628E5C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6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1972F6-8AD4-4B17-9466-1EDC26D4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e-DE"/>
              <a:t>Lebenswertes Öschingen</a:t>
            </a:r>
            <a:endParaRPr lang="de-DE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D5DB73B-84C7-48F9-A136-77AA03F02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4" y="511293"/>
            <a:ext cx="460335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E72899-FC7F-4C94-9B37-13A746B6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986" y="2211000"/>
            <a:ext cx="5458838" cy="4192520"/>
          </a:xfrm>
        </p:spPr>
        <p:txBody>
          <a:bodyPr>
            <a:normAutofit/>
          </a:bodyPr>
          <a:lstStyle/>
          <a:p>
            <a:r>
              <a:rPr lang="de-DE" sz="1800" b="0" i="0" dirty="0">
                <a:effectLst/>
                <a:latin typeface="Arial" panose="020B0604020202020204" pitchFamily="34" charset="0"/>
              </a:rPr>
              <a:t>Rückblick - Information - Ausblick über Initiative/Verein Lebenswertes Öschingen 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Info zum Nachbarschaftshilfe Netzwerk und </a:t>
            </a:r>
          </a:p>
          <a:p>
            <a:pPr marL="0" indent="0">
              <a:buNone/>
            </a:pPr>
            <a:r>
              <a:rPr lang="de-DE" sz="1800" b="0" i="0" dirty="0">
                <a:effectLst/>
                <a:latin typeface="Arial" panose="020B0604020202020204" pitchFamily="34" charset="0"/>
              </a:rPr>
              <a:t>   Quartiersimpulse </a:t>
            </a:r>
            <a:endParaRPr lang="de-DE" sz="1800" dirty="0">
              <a:latin typeface="Arial" panose="020B0604020202020204" pitchFamily="34" charset="0"/>
            </a:endParaRP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Fälligkeit der Mitgliedsbeiträge 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Sonstiges/Termine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8069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516E44C-50C8-4CBB-86B1-BBFA0E92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2082884"/>
            <a:ext cx="5796136" cy="4514469"/>
          </a:xfrm>
        </p:spPr>
        <p:txBody>
          <a:bodyPr anchor="ctr">
            <a:noAutofit/>
          </a:bodyPr>
          <a:lstStyle/>
          <a:p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und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füreinander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nicht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nebeneinander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Kongruenz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nicht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Konkurrenz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Haltung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 Kultur  und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nicht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Kommerz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b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Ortsteil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-)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Identität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behalten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sich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ihr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einbringen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Identifikation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ermöglichen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Menschen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gewinnen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Eigene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Potentiale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entdecken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und leben – und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anderen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Stärken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teilen</a:t>
            </a:r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Schnittmengen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finden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Synergien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nutzen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Bild 4">
            <a:extLst>
              <a:ext uri="{FF2B5EF4-FFF2-40B4-BE49-F238E27FC236}">
                <a16:creationId xmlns:a16="http://schemas.microsoft.com/office/drawing/2014/main" id="{60BBE276-1EFA-42D6-AACE-129D8278D4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344" t="19673" r="17859" b="8589"/>
          <a:stretch>
            <a:fillRect/>
          </a:stretch>
        </p:blipFill>
        <p:spPr bwMode="auto">
          <a:xfrm>
            <a:off x="1826064" y="432052"/>
            <a:ext cx="2259120" cy="14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DFD14E1-6EB6-47A4-BE0E-876A6C4E4D8F}"/>
              </a:ext>
            </a:extLst>
          </p:cNvPr>
          <p:cNvSpPr txBox="1"/>
          <p:nvPr/>
        </p:nvSpPr>
        <p:spPr>
          <a:xfrm>
            <a:off x="4871864" y="432051"/>
            <a:ext cx="5123138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Bürgerschaft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UNTERSTÜTZEN WENN WIR HILFE BENÖTIGEN - FÜR EIN MITEINANDER  -  IN SELBSTBESTIMMUNG UND WÜRDE </a:t>
            </a:r>
          </a:p>
          <a:p>
            <a:endParaRPr lang="en-US" sz="105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graphicFrame>
        <p:nvGraphicFramePr>
          <p:cNvPr id="9" name="Diagramm 8"/>
          <p:cNvGraphicFramePr/>
          <p:nvPr/>
        </p:nvGraphicFramePr>
        <p:xfrm>
          <a:off x="1160927" y="2996952"/>
          <a:ext cx="3983692" cy="290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6" name="AutoShape 6"/>
          <p:cNvSpPr>
            <a:spLocks noChangeArrowheads="1"/>
          </p:cNvSpPr>
          <p:nvPr/>
        </p:nvSpPr>
        <p:spPr bwMode="auto">
          <a:xfrm rot="20546576">
            <a:off x="2615089" y="3943654"/>
            <a:ext cx="1077536" cy="972221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/>
          </a:p>
        </p:txBody>
      </p:sp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2552701" y="4297954"/>
            <a:ext cx="1331259" cy="2642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de-DE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Koordinationsstelle</a:t>
            </a:r>
            <a:br>
              <a:rPr lang="de-DE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</a:br>
            <a:endParaRPr lang="de-DE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8E49D1-2D73-487C-8B64-927D7C00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e-DE" sz="3400">
                <a:solidFill>
                  <a:srgbClr val="FFFFFF"/>
                </a:solidFill>
              </a:rPr>
              <a:t>Themen aus der Bürgerbefragung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A8ACD2-F1DC-4BAE-BACE-0839C3607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Hilfe mit Herz und Hand</a:t>
            </a:r>
          </a:p>
          <a:p>
            <a:pPr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Begegnung generationsübergreifend</a:t>
            </a:r>
          </a:p>
          <a:p>
            <a:pPr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Wohnen und Leben im Alter</a:t>
            </a:r>
          </a:p>
          <a:p>
            <a:pPr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Jugend – Freizeitanlage</a:t>
            </a:r>
          </a:p>
          <a:p>
            <a:pPr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Mobilität und Barrierefreiheit</a:t>
            </a:r>
          </a:p>
          <a:p>
            <a:pPr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 und Umweltschutz/Nachhaltigkeit</a:t>
            </a:r>
          </a:p>
          <a:p>
            <a:pPr>
              <a:spcAft>
                <a:spcPts val="8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7018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62E56F-E639-41FD-9329-5D8C62C389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/>
              <a:t>Eine alte Geschichte erzählt: </a:t>
            </a:r>
          </a:p>
          <a:p>
            <a:pPr marL="0" indent="0">
              <a:buNone/>
            </a:pPr>
            <a:r>
              <a:rPr lang="de-DE"/>
              <a:t>Als man das Münster zu Freiburg baute, fragte man drei Steinmetze nach ihrer Arbeit. </a:t>
            </a:r>
          </a:p>
          <a:p>
            <a:pPr marL="0" indent="0">
              <a:buNone/>
            </a:pPr>
            <a:r>
              <a:rPr lang="de-DE"/>
              <a:t>Der eine saß und haute Quader zurecht für die Mauern der Wand. „Was machst du da?“, fragte man ihn. Er antwortete: „Ich haue Steine.“ </a:t>
            </a:r>
          </a:p>
          <a:p>
            <a:pPr marL="0" indent="0">
              <a:buNone/>
            </a:pPr>
            <a:r>
              <a:rPr lang="de-DE"/>
              <a:t>Ein anderer mühte sich um das Rund einer kleinen Säule für das Blendwerk der Tür. „Was machst du da?“ Er sagte: „Ich verdiene Geld für meine Familie.“</a:t>
            </a:r>
          </a:p>
          <a:p>
            <a:pPr marL="0" indent="0">
              <a:buNone/>
            </a:pPr>
            <a:r>
              <a:rPr lang="de-DE"/>
              <a:t>Ein dritter bückte sich über das Ornament einer Kreuzblume für den Fensterbogen, mit dem Meißel vorsichtig tastend. Und auch hier die Frage: „Was machst du da?“ </a:t>
            </a:r>
          </a:p>
          <a:p>
            <a:pPr marL="0" indent="0">
              <a:buNone/>
            </a:pPr>
            <a:r>
              <a:rPr lang="de-DE"/>
              <a:t>Die Antwort: „Ich baue am Dom.“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Dieser dritte Handwerker sieht seine Arbeit als Teil eines Ganzen.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476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268B8-2001-4161-9041-6A014C27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1" y="586855"/>
            <a:ext cx="3434251" cy="5286044"/>
          </a:xfrm>
        </p:spPr>
        <p:txBody>
          <a:bodyPr anchor="b">
            <a:noAutofit/>
          </a:bodyPr>
          <a:lstStyle/>
          <a:p>
            <a:pPr algn="ctr"/>
            <a:r>
              <a:rPr lang="de-DE" sz="3600" dirty="0">
                <a:solidFill>
                  <a:srgbClr val="FFFFFF"/>
                </a:solidFill>
              </a:rPr>
              <a:t>Hausaufgaben</a:t>
            </a: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 für das</a:t>
            </a: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 </a:t>
            </a: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Kennenlernen</a:t>
            </a: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und Struktur-</a:t>
            </a: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Treffen</a:t>
            </a:r>
            <a:br>
              <a:rPr lang="de-DE" sz="3600" dirty="0">
                <a:solidFill>
                  <a:srgbClr val="FFFFFF"/>
                </a:solidFill>
              </a:rPr>
            </a:b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Samstag </a:t>
            </a: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17. April 2021 </a:t>
            </a:r>
            <a:br>
              <a:rPr lang="de-DE" sz="3600" dirty="0">
                <a:solidFill>
                  <a:srgbClr val="FFFFFF"/>
                </a:solidFill>
              </a:rPr>
            </a:br>
            <a:r>
              <a:rPr lang="de-DE" sz="3600" dirty="0">
                <a:solidFill>
                  <a:srgbClr val="FFFFFF"/>
                </a:solidFill>
              </a:rPr>
              <a:t>um 16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2F63F2-45E0-4176-AC22-9CB8BCEE3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e-DE" sz="2000" dirty="0"/>
              <a:t>Was hat mich motiviert im Verein mitzumachen?</a:t>
            </a:r>
          </a:p>
          <a:p>
            <a:endParaRPr lang="de-DE" sz="2000" dirty="0"/>
          </a:p>
          <a:p>
            <a:r>
              <a:rPr lang="de-DE" sz="2000" dirty="0"/>
              <a:t>Was habe ich für eine Einstellung und Position zu meiner Arbeit für „Lebenswertes Öschingen“?</a:t>
            </a:r>
          </a:p>
          <a:p>
            <a:endParaRPr lang="de-DE" sz="2000" dirty="0"/>
          </a:p>
          <a:p>
            <a:r>
              <a:rPr lang="de-DE" sz="2000" dirty="0"/>
              <a:t>Welche Aufgabe würde ich gerne übernehmen?</a:t>
            </a:r>
          </a:p>
          <a:p>
            <a:endParaRPr lang="de-DE" sz="2000" dirty="0"/>
          </a:p>
          <a:p>
            <a:r>
              <a:rPr lang="de-DE" sz="2000" dirty="0"/>
              <a:t>Welches Themenfeld würde ich gerne verantwortlich übernehmen?</a:t>
            </a:r>
          </a:p>
        </p:txBody>
      </p:sp>
    </p:spTree>
    <p:extLst>
      <p:ext uri="{BB962C8B-B14F-4D97-AF65-F5344CB8AC3E}">
        <p14:creationId xmlns:p14="http://schemas.microsoft.com/office/powerpoint/2010/main" val="15957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E8AF74-BA59-4BCE-A0C8-BE912017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sz="3100">
                <a:solidFill>
                  <a:srgbClr val="FFFFFF"/>
                </a:solidFill>
              </a:rPr>
              <a:t>Bisherige Zusammenarbeit der Steuerungsgruppe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C08064-698B-47BD-B4E9-982A466D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de-DE" dirty="0"/>
              <a:t>Wir kommen aus versch. Bereichen</a:t>
            </a:r>
          </a:p>
          <a:p>
            <a:r>
              <a:rPr lang="de-DE" dirty="0"/>
              <a:t>Wir haben unterschiedliche Einstellungen, Begabungen, Erfahrungen </a:t>
            </a:r>
          </a:p>
          <a:p>
            <a:r>
              <a:rPr lang="de-DE" dirty="0"/>
              <a:t>Sie ist geprägt durch Wertschätzung für den anderen</a:t>
            </a:r>
          </a:p>
          <a:p>
            <a:r>
              <a:rPr lang="de-DE" dirty="0"/>
              <a:t>Meinung akzeptieren, aber auch hinterfragen </a:t>
            </a:r>
          </a:p>
          <a:p>
            <a:r>
              <a:rPr lang="de-DE" dirty="0"/>
              <a:t>den Blick für das große Ganze nicht verlieren</a:t>
            </a:r>
          </a:p>
          <a:p>
            <a:r>
              <a:rPr lang="de-DE" dirty="0"/>
              <a:t>Team-Arbeit</a:t>
            </a:r>
          </a:p>
          <a:p>
            <a:r>
              <a:rPr lang="de-DE" dirty="0"/>
              <a:t>Freude am Miteinander und Füreinander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00B050"/>
                </a:solidFill>
              </a:rPr>
              <a:t>   Den Blick nach vorne richten, 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00B050"/>
                </a:solidFill>
              </a:rPr>
              <a:t>    wir wollen was bewegen!!!</a:t>
            </a:r>
          </a:p>
        </p:txBody>
      </p:sp>
    </p:spTree>
    <p:extLst>
      <p:ext uri="{BB962C8B-B14F-4D97-AF65-F5344CB8AC3E}">
        <p14:creationId xmlns:p14="http://schemas.microsoft.com/office/powerpoint/2010/main" val="13810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7ACBD-56C9-462E-8A7E-BF8DCE70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183" y="-2132580"/>
            <a:ext cx="4182756" cy="204997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1C2A37-3B62-4525-A3B8-D661D14A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484" y="2506662"/>
            <a:ext cx="10515600" cy="3019067"/>
          </a:xfrm>
        </p:spPr>
        <p:txBody>
          <a:bodyPr/>
          <a:lstStyle/>
          <a:p>
            <a:r>
              <a:rPr lang="de-DE" dirty="0"/>
              <a:t>Fälligkeit der Mitgliedsbeiträge</a:t>
            </a:r>
          </a:p>
          <a:p>
            <a:r>
              <a:rPr lang="de-DE" dirty="0" err="1"/>
              <a:t>UstA</a:t>
            </a:r>
            <a:r>
              <a:rPr lang="de-DE" dirty="0"/>
              <a:t> Bewilligung</a:t>
            </a:r>
          </a:p>
          <a:p>
            <a:r>
              <a:rPr lang="de-DE" dirty="0"/>
              <a:t>Nachbarschaftshilfekurs</a:t>
            </a:r>
          </a:p>
          <a:p>
            <a:r>
              <a:rPr lang="de-DE" dirty="0"/>
              <a:t>Termine</a:t>
            </a:r>
          </a:p>
        </p:txBody>
      </p:sp>
      <p:pic>
        <p:nvPicPr>
          <p:cNvPr id="5122" name="Picture 2" descr="Quellbild anzeigen">
            <a:extLst>
              <a:ext uri="{FF2B5EF4-FFF2-40B4-BE49-F238E27FC236}">
                <a16:creationId xmlns:a16="http://schemas.microsoft.com/office/drawing/2014/main" id="{8DA2048F-ECF9-4267-B9D7-78A6C58B1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61" y="274245"/>
            <a:ext cx="3940277" cy="180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3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6AAD81F-C43B-4FD9-A541-934151A5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0882" y="-520861"/>
            <a:ext cx="14393763" cy="80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3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370E93-C6B0-438A-AD42-4CA202C0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9097" y="-1084007"/>
            <a:ext cx="14119123" cy="79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6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5CCE0DC-3D55-4EF7-8B5F-7C9AA7BC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/>
          </a:bodyPr>
          <a:lstStyle/>
          <a:p>
            <a:r>
              <a:rPr lang="de-DE" sz="2800" b="1" dirty="0"/>
              <a:t>Zeitschiene Lebenswertes Öschingen bis März 2021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435E567-B4F6-46E8-9821-F1AEDAF7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/>
              <a:t>09.01.2020 Erstes Treffen mit Ortschaftsrat, Kirchengemeinderat und Öschinger Seniorengruppen im Rathaus</a:t>
            </a:r>
          </a:p>
          <a:p>
            <a:r>
              <a:rPr lang="de-DE" sz="1400" dirty="0"/>
              <a:t>13.02.2020 Zweites Treffen mit Ortschaftsrat, Kirchengemeinderat und Öschinger Seniorengruppen im Rathaus (Vortrag Michael Lucke, KSR)</a:t>
            </a:r>
          </a:p>
          <a:p>
            <a:r>
              <a:rPr lang="de-DE" sz="1400" dirty="0"/>
              <a:t>27.02.2020 Daraus bildet sich die Steuerungsgruppe. Erstes Steuergruppentreffen: Antrag „gut beraten“ ; Herr Matin von der Seniorengenossenschaft Riedlingen wird unser Berater</a:t>
            </a:r>
          </a:p>
          <a:p>
            <a:r>
              <a:rPr lang="de-DE" sz="1400" dirty="0"/>
              <a:t>04.03.2020  Wir werden Teil des NBH-Netzwerkes Mössingen, rund um Werner Baur </a:t>
            </a:r>
          </a:p>
          <a:p>
            <a:r>
              <a:rPr lang="de-DE" sz="1400" dirty="0"/>
              <a:t>13.05.2020 Ortschaftsrat: Information über Planungen „Lebenswertes Öschingen“ – Unterstützung zugesagt</a:t>
            </a:r>
          </a:p>
          <a:p>
            <a:r>
              <a:rPr lang="de-DE" sz="1400" dirty="0"/>
              <a:t>14.07.2020 Ortschaftsrat Öschingen – Vorstellen der Quartiersimpulse</a:t>
            </a:r>
          </a:p>
          <a:p>
            <a:r>
              <a:rPr lang="de-DE" sz="1400" dirty="0"/>
              <a:t>27.07.2020 Gemeinderatsbeschluss Mössingen: Stadt Mössingen stellt den Antrag Quartiersimpulse</a:t>
            </a:r>
          </a:p>
          <a:p>
            <a:r>
              <a:rPr lang="de-DE" sz="1400" dirty="0"/>
              <a:t>11.08.2020 Telefonkonferenz mit der Allianz für Beteiligung, der Stadt, Herrn Martin, Werner Baur vom NBH – Netzwerk, Lebenswertes Öschingen – positive Rückmeldung</a:t>
            </a:r>
          </a:p>
          <a:p>
            <a:r>
              <a:rPr lang="de-DE" sz="1400" dirty="0"/>
              <a:t>13.09.2020 Auftaktveranstaltung mit Herrn Martin als Referenten (Finanzierung durch den Beteiligungstaler)</a:t>
            </a:r>
          </a:p>
          <a:p>
            <a:r>
              <a:rPr lang="de-DE" sz="1400" dirty="0"/>
              <a:t>01.10.2020 Übernahme von Funktionen im NBH-Netzwerk Mössingen (Leitungsteam: Sonja Kunze, Konzept, Entwicklung der Angebotsstruktur: Roland Rempfer)</a:t>
            </a:r>
          </a:p>
          <a:p>
            <a:r>
              <a:rPr lang="de-DE" sz="1400" dirty="0"/>
              <a:t>18.10.2020 Stichtag der Rückläufe des Fragebogens: Lebenswertes Öschingen</a:t>
            </a:r>
          </a:p>
          <a:p>
            <a:r>
              <a:rPr lang="de-DE" sz="1400" dirty="0"/>
              <a:t>26.11.2020 Präsentation der Auswertung des Fragebogens an Ortschaftsrat und Kirchengemeinderat in unserer Kirche; danach Aushang der Auswertung in der alten Volksbank</a:t>
            </a:r>
          </a:p>
          <a:p>
            <a:r>
              <a:rPr lang="de-DE" sz="1400" dirty="0"/>
              <a:t>08.01.21 Präsentation unserer Abläufe und Pläne  „Herz und Hand“ vor dem NBH-Netzwerk Mössingen</a:t>
            </a:r>
          </a:p>
          <a:p>
            <a:r>
              <a:rPr lang="de-DE" sz="1400" dirty="0"/>
              <a:t>13.02.2021 Vereinsgründung: Lebenswertes Öschingen e.V.</a:t>
            </a:r>
          </a:p>
          <a:p>
            <a:r>
              <a:rPr lang="de-DE" sz="1400" dirty="0"/>
              <a:t>15.03.2021 Bescheid über die Zusage der Quartiersimpulse mit sofortigem Start</a:t>
            </a:r>
          </a:p>
          <a:p>
            <a:r>
              <a:rPr lang="de-DE" sz="1400" b="1" dirty="0"/>
              <a:t>16.03.2021 Erste Vorstandssitzung Lebenswertes Öschingen </a:t>
            </a:r>
            <a:r>
              <a:rPr lang="de-DE" sz="1400" b="1" dirty="0">
                <a:sym typeface="Wingdings" panose="05000000000000000000" pitchFamily="2" charset="2"/>
              </a:rPr>
              <a:t></a:t>
            </a:r>
            <a:endParaRPr lang="de-DE" sz="1400" b="1" dirty="0"/>
          </a:p>
          <a:p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endParaRPr lang="de-DE" sz="1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45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feil: Fünfeck 8">
            <a:extLst>
              <a:ext uri="{FF2B5EF4-FFF2-40B4-BE49-F238E27FC236}">
                <a16:creationId xmlns:a16="http://schemas.microsoft.com/office/drawing/2014/main" id="{F4048FE2-B1BB-4DF5-9770-3A9597A42094}"/>
              </a:ext>
            </a:extLst>
          </p:cNvPr>
          <p:cNvSpPr/>
          <p:nvPr/>
        </p:nvSpPr>
        <p:spPr>
          <a:xfrm>
            <a:off x="787273" y="2816920"/>
            <a:ext cx="10944809" cy="1126099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75C075-0D5F-4313-86BC-61086449299A}"/>
              </a:ext>
            </a:extLst>
          </p:cNvPr>
          <p:cNvSpPr txBox="1"/>
          <p:nvPr/>
        </p:nvSpPr>
        <p:spPr>
          <a:xfrm>
            <a:off x="787273" y="264565"/>
            <a:ext cx="1847462" cy="230832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17455"/>
              <a:gd name="adj6" fmla="val 0"/>
              <a:gd name="adj7" fmla="val 130601"/>
              <a:gd name="adj8" fmla="val 51768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09.01.2020</a:t>
            </a:r>
          </a:p>
          <a:p>
            <a:r>
              <a:rPr lang="de-DE" b="1" dirty="0"/>
              <a:t>Erstes</a:t>
            </a:r>
            <a:r>
              <a:rPr lang="de-DE" dirty="0"/>
              <a:t> Treffen mit Ortschaftsrat, Kirchengemeinderat und Vertreter der  Seniorengruppen im Rathaus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917B86-5642-4091-823E-E8FFABDB53BB}"/>
              </a:ext>
            </a:extLst>
          </p:cNvPr>
          <p:cNvSpPr txBox="1"/>
          <p:nvPr/>
        </p:nvSpPr>
        <p:spPr>
          <a:xfrm rot="10800000" flipV="1">
            <a:off x="622821" y="4244537"/>
            <a:ext cx="2176365" cy="230832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279"/>
              <a:gd name="adj6" fmla="val -19239"/>
              <a:gd name="adj7" fmla="val -20957"/>
              <a:gd name="adj8" fmla="val -2248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sz="1800" dirty="0"/>
              <a:t>13.02.2020 </a:t>
            </a:r>
            <a:r>
              <a:rPr lang="de-DE" sz="1800" b="1" dirty="0"/>
              <a:t>Zweites</a:t>
            </a:r>
            <a:r>
              <a:rPr lang="de-DE" sz="1800" dirty="0"/>
              <a:t> Treffen mit Ortschaftsrat, Kirchengemeinderat und Vertreter Seniorengruppen im Rathaus (Vortrag Michael Lucke, KSR)</a:t>
            </a:r>
          </a:p>
        </p:txBody>
      </p:sp>
      <p:sp>
        <p:nvSpPr>
          <p:cNvPr id="17" name="Raute 16">
            <a:extLst>
              <a:ext uri="{FF2B5EF4-FFF2-40B4-BE49-F238E27FC236}">
                <a16:creationId xmlns:a16="http://schemas.microsoft.com/office/drawing/2014/main" id="{62A44A1F-B6F7-4975-BB74-9585D77FBB11}"/>
              </a:ext>
            </a:extLst>
          </p:cNvPr>
          <p:cNvSpPr/>
          <p:nvPr/>
        </p:nvSpPr>
        <p:spPr>
          <a:xfrm>
            <a:off x="1483569" y="2901474"/>
            <a:ext cx="970382" cy="86788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Januar</a:t>
            </a:r>
          </a:p>
        </p:txBody>
      </p:sp>
      <p:sp>
        <p:nvSpPr>
          <p:cNvPr id="19" name="Raute 18">
            <a:extLst>
              <a:ext uri="{FF2B5EF4-FFF2-40B4-BE49-F238E27FC236}">
                <a16:creationId xmlns:a16="http://schemas.microsoft.com/office/drawing/2014/main" id="{6CBAA76B-4EA0-4D20-ACD5-43EF56C8F699}"/>
              </a:ext>
            </a:extLst>
          </p:cNvPr>
          <p:cNvSpPr/>
          <p:nvPr/>
        </p:nvSpPr>
        <p:spPr>
          <a:xfrm>
            <a:off x="2771194" y="2901474"/>
            <a:ext cx="1054358" cy="86788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Februar</a:t>
            </a:r>
          </a:p>
        </p:txBody>
      </p:sp>
      <p:sp>
        <p:nvSpPr>
          <p:cNvPr id="20" name="Flussdiagramm: Verzweigung 19">
            <a:extLst>
              <a:ext uri="{FF2B5EF4-FFF2-40B4-BE49-F238E27FC236}">
                <a16:creationId xmlns:a16="http://schemas.microsoft.com/office/drawing/2014/main" id="{097F3A2D-08D9-49D8-BDF8-58DBEBA14E69}"/>
              </a:ext>
            </a:extLst>
          </p:cNvPr>
          <p:cNvSpPr/>
          <p:nvPr/>
        </p:nvSpPr>
        <p:spPr>
          <a:xfrm>
            <a:off x="4189838" y="2912299"/>
            <a:ext cx="931120" cy="86788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März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7EEF1A-7752-460D-8D59-51EB29633FD2}"/>
              </a:ext>
            </a:extLst>
          </p:cNvPr>
          <p:cNvSpPr txBox="1"/>
          <p:nvPr/>
        </p:nvSpPr>
        <p:spPr>
          <a:xfrm>
            <a:off x="4010609" y="403064"/>
            <a:ext cx="3212840" cy="17543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0157"/>
              <a:gd name="adj6" fmla="val -19900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sz="1800" dirty="0"/>
              <a:t>27.02.2020 Daraus bildet sich die Steuerungsgruppe. Erstes Steuergruppentreffen: Antrag „gut beraten“ ; Herr Martin von der Seniorengenossenschaft Riedlingen wird unser Berater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8AEEE92-C412-4271-B040-8E37D7474ACC}"/>
              </a:ext>
            </a:extLst>
          </p:cNvPr>
          <p:cNvSpPr txBox="1"/>
          <p:nvPr/>
        </p:nvSpPr>
        <p:spPr>
          <a:xfrm>
            <a:off x="3713584" y="5119100"/>
            <a:ext cx="2281342" cy="1477328"/>
          </a:xfrm>
          <a:prstGeom prst="borderCallout1">
            <a:avLst>
              <a:gd name="adj1" fmla="val -5882"/>
              <a:gd name="adj2" fmla="val 24387"/>
              <a:gd name="adj3" fmla="val -86622"/>
              <a:gd name="adj4" fmla="val 35468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sz="1800" dirty="0"/>
              <a:t>04.03.2020  Wir werden Teil des NBH-Netzwerkes Mössingen, rund um Werner Baur</a:t>
            </a:r>
            <a:r>
              <a:rPr lang="de-DE" dirty="0"/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BC70275-F3B6-4FC6-B4DD-504F38EFA7EB}"/>
              </a:ext>
            </a:extLst>
          </p:cNvPr>
          <p:cNvSpPr txBox="1"/>
          <p:nvPr/>
        </p:nvSpPr>
        <p:spPr>
          <a:xfrm>
            <a:off x="6538431" y="4288104"/>
            <a:ext cx="2080726" cy="2308324"/>
          </a:xfrm>
          <a:prstGeom prst="borderCallout3">
            <a:avLst>
              <a:gd name="adj1" fmla="val -652"/>
              <a:gd name="adj2" fmla="val 6914"/>
              <a:gd name="adj3" fmla="val -8736"/>
              <a:gd name="adj4" fmla="val 29970"/>
              <a:gd name="adj5" fmla="val -8150"/>
              <a:gd name="adj6" fmla="val 50149"/>
              <a:gd name="adj7" fmla="val -23707"/>
              <a:gd name="adj8" fmla="val 70142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/>
            </a:lvl1pPr>
          </a:lstStyle>
          <a:p>
            <a:r>
              <a:rPr lang="de-DE" sz="1800" dirty="0"/>
              <a:t>13.05.2020 Ortschaftsrat: Information über Planungen „Lebenswertes Öschingen“ – Unterstützung wurde zugesagt</a:t>
            </a:r>
          </a:p>
        </p:txBody>
      </p:sp>
      <p:sp>
        <p:nvSpPr>
          <p:cNvPr id="28" name="Flussdiagramm: Verzweigung 27">
            <a:extLst>
              <a:ext uri="{FF2B5EF4-FFF2-40B4-BE49-F238E27FC236}">
                <a16:creationId xmlns:a16="http://schemas.microsoft.com/office/drawing/2014/main" id="{0D4F0C42-F09D-4FEE-8B71-83519B0E4D33}"/>
              </a:ext>
            </a:extLst>
          </p:cNvPr>
          <p:cNvSpPr/>
          <p:nvPr/>
        </p:nvSpPr>
        <p:spPr>
          <a:xfrm>
            <a:off x="5994926" y="2894905"/>
            <a:ext cx="858415" cy="867882"/>
          </a:xfrm>
          <a:prstGeom prst="flowChartDecisi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April</a:t>
            </a:r>
          </a:p>
        </p:txBody>
      </p:sp>
      <p:sp>
        <p:nvSpPr>
          <p:cNvPr id="29" name="Flussdiagramm: Verzweigung 28">
            <a:extLst>
              <a:ext uri="{FF2B5EF4-FFF2-40B4-BE49-F238E27FC236}">
                <a16:creationId xmlns:a16="http://schemas.microsoft.com/office/drawing/2014/main" id="{DAB61973-5C35-4D48-9BF9-518A517CD201}"/>
              </a:ext>
            </a:extLst>
          </p:cNvPr>
          <p:cNvSpPr/>
          <p:nvPr/>
        </p:nvSpPr>
        <p:spPr>
          <a:xfrm>
            <a:off x="7801953" y="2927649"/>
            <a:ext cx="858415" cy="86788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Mai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EE130DB-F6D6-454F-AB02-549C79157B7E}"/>
              </a:ext>
            </a:extLst>
          </p:cNvPr>
          <p:cNvSpPr txBox="1"/>
          <p:nvPr/>
        </p:nvSpPr>
        <p:spPr>
          <a:xfrm>
            <a:off x="8430209" y="301347"/>
            <a:ext cx="2461726" cy="1200329"/>
          </a:xfrm>
          <a:prstGeom prst="borderCallout1">
            <a:avLst>
              <a:gd name="adj1" fmla="val 108780"/>
              <a:gd name="adj2" fmla="val 36266"/>
              <a:gd name="adj3" fmla="val 215391"/>
              <a:gd name="adj4" fmla="val 5681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sz="1800" dirty="0"/>
              <a:t>14.07.2020 Ortschaftsrat Öschingen – Vorstellen Antrag Quartiersimpulse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B4E7634-FA80-4506-AD1A-62AD6E167A0A}"/>
              </a:ext>
            </a:extLst>
          </p:cNvPr>
          <p:cNvSpPr txBox="1"/>
          <p:nvPr/>
        </p:nvSpPr>
        <p:spPr>
          <a:xfrm>
            <a:off x="9162663" y="4795935"/>
            <a:ext cx="2593911" cy="14773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3637"/>
              <a:gd name="adj6" fmla="val 17362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sz="1800" dirty="0"/>
              <a:t>27.07.2020 Gemeinderatsbeschluss Mössingen: Stadt Mössingen stellt den Antrag Quartiersimpulse</a:t>
            </a:r>
          </a:p>
        </p:txBody>
      </p:sp>
      <p:sp>
        <p:nvSpPr>
          <p:cNvPr id="34" name="Flussdiagramm: Verzweigung 33">
            <a:extLst>
              <a:ext uri="{FF2B5EF4-FFF2-40B4-BE49-F238E27FC236}">
                <a16:creationId xmlns:a16="http://schemas.microsoft.com/office/drawing/2014/main" id="{E188B52E-5BA3-4E0F-8444-6D82C485B1CE}"/>
              </a:ext>
            </a:extLst>
          </p:cNvPr>
          <p:cNvSpPr/>
          <p:nvPr/>
        </p:nvSpPr>
        <p:spPr>
          <a:xfrm>
            <a:off x="9444139" y="2901474"/>
            <a:ext cx="858415" cy="86788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>
                <a:solidFill>
                  <a:schemeClr val="tx1"/>
                </a:solidFill>
              </a:rPr>
              <a:t>Juli</a:t>
            </a:r>
            <a:endParaRPr lang="de-DE" sz="8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5669F10-2C7F-4E4C-BD14-9676F48A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4" y="2816920"/>
            <a:ext cx="750332" cy="5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 animBg="1"/>
      <p:bldP spid="25" grpId="0" animBg="1"/>
      <p:bldP spid="26" grpId="0" animBg="1"/>
      <p:bldP spid="30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69330005-1808-4AF2-965F-17372AFFE187}"/>
              </a:ext>
            </a:extLst>
          </p:cNvPr>
          <p:cNvSpPr txBox="1"/>
          <p:nvPr/>
        </p:nvSpPr>
        <p:spPr>
          <a:xfrm>
            <a:off x="1115008" y="236489"/>
            <a:ext cx="2934477" cy="1837426"/>
          </a:xfrm>
          <a:prstGeom prst="borderCallout2">
            <a:avLst>
              <a:gd name="adj1" fmla="val 103047"/>
              <a:gd name="adj2" fmla="val 5657"/>
              <a:gd name="adj3" fmla="val 127421"/>
              <a:gd name="adj4" fmla="val 14176"/>
              <a:gd name="adj5" fmla="val 155664"/>
              <a:gd name="adj6" fmla="val 17880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11.08.2020 Telefonkonferenz mit der Allianz für Beteiligung, der Stadt, Herrn Martin, Werner Baur vom NBH – Netzwerk, Lebenswertes Öschingen – positive Rückmeldung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7969D7-7BE5-4BA2-861C-45CD94655780}"/>
              </a:ext>
            </a:extLst>
          </p:cNvPr>
          <p:cNvSpPr txBox="1"/>
          <p:nvPr/>
        </p:nvSpPr>
        <p:spPr>
          <a:xfrm>
            <a:off x="1660848" y="4732611"/>
            <a:ext cx="2388637" cy="1754326"/>
          </a:xfrm>
          <a:prstGeom prst="borderCallout2">
            <a:avLst>
              <a:gd name="adj1" fmla="val -2525"/>
              <a:gd name="adj2" fmla="val 28776"/>
              <a:gd name="adj3" fmla="val -26458"/>
              <a:gd name="adj4" fmla="val 74349"/>
              <a:gd name="adj5" fmla="val -55037"/>
              <a:gd name="adj6" fmla="val 78724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13.09.2020 Auftaktveranstaltung mit Herrn Martin als Referenten (Finanzierung durch den Beteiligungstaler</a:t>
            </a:r>
            <a:r>
              <a:rPr lang="de-DE" sz="13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58F205-633E-4BAE-9E0E-F134B3623FFC}"/>
              </a:ext>
            </a:extLst>
          </p:cNvPr>
          <p:cNvSpPr txBox="1"/>
          <p:nvPr/>
        </p:nvSpPr>
        <p:spPr>
          <a:xfrm>
            <a:off x="5120958" y="216034"/>
            <a:ext cx="2827175" cy="2031325"/>
          </a:xfrm>
          <a:prstGeom prst="borderCallout2">
            <a:avLst>
              <a:gd name="adj1" fmla="val 107861"/>
              <a:gd name="adj2" fmla="val 19060"/>
              <a:gd name="adj3" fmla="val 118426"/>
              <a:gd name="adj4" fmla="val 17987"/>
              <a:gd name="adj5" fmla="val 145113"/>
              <a:gd name="adj6" fmla="val 13729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01.10.2020 Übernahme von Aufgaben im NBH-Netzwerk Mössingen (Leitungsteam: Sonja Kunze, Konzept, Entwicklung der Angebotsstruktur: Roland Rempfer)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6F065F3-CE4B-4D01-90CA-A5E6AB54EB8A}"/>
              </a:ext>
            </a:extLst>
          </p:cNvPr>
          <p:cNvSpPr txBox="1"/>
          <p:nvPr/>
        </p:nvSpPr>
        <p:spPr>
          <a:xfrm>
            <a:off x="6007366" y="4262767"/>
            <a:ext cx="1998312" cy="230832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6527"/>
              <a:gd name="adj6" fmla="val -25188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Ab 5.10.2020 Bürgerbefragung</a:t>
            </a:r>
          </a:p>
          <a:p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18.10.2020 Stichtag der Rückläufe des Fragebogens: Lebenswertes Öschingen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9B59823-22E3-4DD2-AA0C-18D0B0F0EE62}"/>
              </a:ext>
            </a:extLst>
          </p:cNvPr>
          <p:cNvSpPr txBox="1"/>
          <p:nvPr/>
        </p:nvSpPr>
        <p:spPr>
          <a:xfrm>
            <a:off x="9349274" y="77534"/>
            <a:ext cx="2593910" cy="230832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1797"/>
              <a:gd name="adj6" fmla="val -43789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26.11.2020 Präsentation der Auswertung des Fragebogens an Ortschaftsrat und Kirchengemeinderat in unserer Kirche; danach Aushang der Auswertung in der alten Volksbank</a:t>
            </a:r>
          </a:p>
        </p:txBody>
      </p:sp>
      <p:sp>
        <p:nvSpPr>
          <p:cNvPr id="18" name="Pfeil: Fünfeck 17">
            <a:extLst>
              <a:ext uri="{FF2B5EF4-FFF2-40B4-BE49-F238E27FC236}">
                <a16:creationId xmlns:a16="http://schemas.microsoft.com/office/drawing/2014/main" id="{8A5AD4A4-FC6F-4A3A-B69D-C4DE4E6AC46F}"/>
              </a:ext>
            </a:extLst>
          </p:cNvPr>
          <p:cNvSpPr/>
          <p:nvPr/>
        </p:nvSpPr>
        <p:spPr>
          <a:xfrm>
            <a:off x="811765" y="2798541"/>
            <a:ext cx="10944809" cy="1126099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aute 18">
            <a:extLst>
              <a:ext uri="{FF2B5EF4-FFF2-40B4-BE49-F238E27FC236}">
                <a16:creationId xmlns:a16="http://schemas.microsoft.com/office/drawing/2014/main" id="{EE501B33-36E8-4CAA-ADEE-D116A8AD6357}"/>
              </a:ext>
            </a:extLst>
          </p:cNvPr>
          <p:cNvSpPr/>
          <p:nvPr/>
        </p:nvSpPr>
        <p:spPr>
          <a:xfrm>
            <a:off x="1483569" y="2901474"/>
            <a:ext cx="970382" cy="86788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August</a:t>
            </a:r>
          </a:p>
        </p:txBody>
      </p:sp>
      <p:sp>
        <p:nvSpPr>
          <p:cNvPr id="20" name="Raute 19">
            <a:extLst>
              <a:ext uri="{FF2B5EF4-FFF2-40B4-BE49-F238E27FC236}">
                <a16:creationId xmlns:a16="http://schemas.microsoft.com/office/drawing/2014/main" id="{43D2F684-C826-4A30-879F-7902266C65D3}"/>
              </a:ext>
            </a:extLst>
          </p:cNvPr>
          <p:cNvSpPr/>
          <p:nvPr/>
        </p:nvSpPr>
        <p:spPr>
          <a:xfrm>
            <a:off x="3254836" y="2927649"/>
            <a:ext cx="1362269" cy="86788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September</a:t>
            </a:r>
          </a:p>
        </p:txBody>
      </p:sp>
      <p:sp>
        <p:nvSpPr>
          <p:cNvPr id="21" name="Flussdiagramm: Verzweigung 20">
            <a:extLst>
              <a:ext uri="{FF2B5EF4-FFF2-40B4-BE49-F238E27FC236}">
                <a16:creationId xmlns:a16="http://schemas.microsoft.com/office/drawing/2014/main" id="{4D4FF8DF-6391-4851-9EE5-5088B9F3AF32}"/>
              </a:ext>
            </a:extLst>
          </p:cNvPr>
          <p:cNvSpPr/>
          <p:nvPr/>
        </p:nvSpPr>
        <p:spPr>
          <a:xfrm>
            <a:off x="5480188" y="2927649"/>
            <a:ext cx="1054357" cy="86788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Oktober</a:t>
            </a:r>
          </a:p>
        </p:txBody>
      </p:sp>
      <p:sp>
        <p:nvSpPr>
          <p:cNvPr id="22" name="Flussdiagramm: Verzweigung 21">
            <a:extLst>
              <a:ext uri="{FF2B5EF4-FFF2-40B4-BE49-F238E27FC236}">
                <a16:creationId xmlns:a16="http://schemas.microsoft.com/office/drawing/2014/main" id="{826D130D-6F90-454F-A7B8-D8DF4F079EF8}"/>
              </a:ext>
            </a:extLst>
          </p:cNvPr>
          <p:cNvSpPr/>
          <p:nvPr/>
        </p:nvSpPr>
        <p:spPr>
          <a:xfrm>
            <a:off x="7987005" y="2912299"/>
            <a:ext cx="1362269" cy="86788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November</a:t>
            </a:r>
          </a:p>
        </p:txBody>
      </p:sp>
      <p:sp>
        <p:nvSpPr>
          <p:cNvPr id="23" name="Flussdiagramm: Verzweigung 22">
            <a:extLst>
              <a:ext uri="{FF2B5EF4-FFF2-40B4-BE49-F238E27FC236}">
                <a16:creationId xmlns:a16="http://schemas.microsoft.com/office/drawing/2014/main" id="{9E33E736-E81B-4272-9732-226FD0EC7271}"/>
              </a:ext>
            </a:extLst>
          </p:cNvPr>
          <p:cNvSpPr/>
          <p:nvPr/>
        </p:nvSpPr>
        <p:spPr>
          <a:xfrm>
            <a:off x="9787814" y="2894786"/>
            <a:ext cx="858415" cy="867882"/>
          </a:xfrm>
          <a:prstGeom prst="flowChartDecisi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Dezember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63287112-B385-4131-A9BA-09AE0ED6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7" y="2811168"/>
            <a:ext cx="750332" cy="5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Quellbild anzeigen">
            <a:extLst>
              <a:ext uri="{FF2B5EF4-FFF2-40B4-BE49-F238E27FC236}">
                <a16:creationId xmlns:a16="http://schemas.microsoft.com/office/drawing/2014/main" id="{61D83A01-53B3-4031-964C-FAB0771C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16" y="406864"/>
            <a:ext cx="1961269" cy="196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A86464C-E249-40E1-81C3-884EC905CBB8}"/>
              </a:ext>
            </a:extLst>
          </p:cNvPr>
          <p:cNvSpPr txBox="1"/>
          <p:nvPr/>
        </p:nvSpPr>
        <p:spPr>
          <a:xfrm>
            <a:off x="1031034" y="787335"/>
            <a:ext cx="2397967" cy="1200329"/>
          </a:xfrm>
          <a:prstGeom prst="borderCallout2">
            <a:avLst>
              <a:gd name="adj1" fmla="val 107365"/>
              <a:gd name="adj2" fmla="val 30577"/>
              <a:gd name="adj3" fmla="val 160226"/>
              <a:gd name="adj4" fmla="val 68547"/>
              <a:gd name="adj5" fmla="val 202671"/>
              <a:gd name="adj6" fmla="val 72788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13.02.2021 Vereinsgründung: Lebenswertes Öschingen e.V.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91CD4B4-3869-4D39-AF77-6D192C8FAB71}"/>
              </a:ext>
            </a:extLst>
          </p:cNvPr>
          <p:cNvSpPr txBox="1"/>
          <p:nvPr/>
        </p:nvSpPr>
        <p:spPr>
          <a:xfrm>
            <a:off x="4096140" y="5044820"/>
            <a:ext cx="2892490" cy="1200329"/>
          </a:xfrm>
          <a:prstGeom prst="borderCallout2">
            <a:avLst>
              <a:gd name="adj1" fmla="val -10012"/>
              <a:gd name="adj2" fmla="val 44570"/>
              <a:gd name="adj3" fmla="val -19340"/>
              <a:gd name="adj4" fmla="val 33656"/>
              <a:gd name="adj5" fmla="val -75615"/>
              <a:gd name="adj6" fmla="val 22042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15.03.2021 Bescheid über die Zusage der Quartiersimpulse mit sofortigem Start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FAF3710-D95F-44A4-9991-60D4E1BFBAC1}"/>
              </a:ext>
            </a:extLst>
          </p:cNvPr>
          <p:cNvSpPr txBox="1"/>
          <p:nvPr/>
        </p:nvSpPr>
        <p:spPr>
          <a:xfrm>
            <a:off x="6809993" y="510781"/>
            <a:ext cx="2598568" cy="12003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6202"/>
              <a:gd name="adj6" fmla="val -75033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b="1" dirty="0"/>
              <a:t>16.03.2021 Erste Vorstandssitzung Lebenswertes Öschingen </a:t>
            </a:r>
            <a:r>
              <a:rPr lang="de-DE" sz="1800" b="1" dirty="0">
                <a:sym typeface="Wingdings" panose="05000000000000000000" pitchFamily="2" charset="2"/>
              </a:rPr>
              <a:t></a:t>
            </a:r>
            <a:endParaRPr lang="de-DE" sz="1800" b="1" dirty="0"/>
          </a:p>
        </p:txBody>
      </p:sp>
      <p:sp>
        <p:nvSpPr>
          <p:cNvPr id="9" name="Pfeil: Fünfeck 8">
            <a:extLst>
              <a:ext uri="{FF2B5EF4-FFF2-40B4-BE49-F238E27FC236}">
                <a16:creationId xmlns:a16="http://schemas.microsoft.com/office/drawing/2014/main" id="{DBE1CC05-C92D-41F6-BAE3-81C2A521E437}"/>
              </a:ext>
            </a:extLst>
          </p:cNvPr>
          <p:cNvSpPr/>
          <p:nvPr/>
        </p:nvSpPr>
        <p:spPr>
          <a:xfrm>
            <a:off x="623595" y="3114998"/>
            <a:ext cx="10944809" cy="1126099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aute 9">
            <a:extLst>
              <a:ext uri="{FF2B5EF4-FFF2-40B4-BE49-F238E27FC236}">
                <a16:creationId xmlns:a16="http://schemas.microsoft.com/office/drawing/2014/main" id="{1B8BDCE1-9F42-46A8-AEA7-1596631F77D2}"/>
              </a:ext>
            </a:extLst>
          </p:cNvPr>
          <p:cNvSpPr/>
          <p:nvPr/>
        </p:nvSpPr>
        <p:spPr>
          <a:xfrm>
            <a:off x="991385" y="3307523"/>
            <a:ext cx="970382" cy="86788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Januar</a:t>
            </a:r>
          </a:p>
        </p:txBody>
      </p:sp>
      <p:sp>
        <p:nvSpPr>
          <p:cNvPr id="11" name="Raute 10">
            <a:extLst>
              <a:ext uri="{FF2B5EF4-FFF2-40B4-BE49-F238E27FC236}">
                <a16:creationId xmlns:a16="http://schemas.microsoft.com/office/drawing/2014/main" id="{34F6E7CF-B141-4D92-A99F-2372CF43D4C9}"/>
              </a:ext>
            </a:extLst>
          </p:cNvPr>
          <p:cNvSpPr/>
          <p:nvPr/>
        </p:nvSpPr>
        <p:spPr>
          <a:xfrm>
            <a:off x="2374643" y="3307523"/>
            <a:ext cx="1054358" cy="867882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Februar</a:t>
            </a:r>
          </a:p>
        </p:txBody>
      </p:sp>
      <p:sp>
        <p:nvSpPr>
          <p:cNvPr id="12" name="Flussdiagramm: Verzweigung 11">
            <a:extLst>
              <a:ext uri="{FF2B5EF4-FFF2-40B4-BE49-F238E27FC236}">
                <a16:creationId xmlns:a16="http://schemas.microsoft.com/office/drawing/2014/main" id="{39000CA3-98E6-4C6E-BFA5-EA0FE09A4676}"/>
              </a:ext>
            </a:extLst>
          </p:cNvPr>
          <p:cNvSpPr/>
          <p:nvPr/>
        </p:nvSpPr>
        <p:spPr>
          <a:xfrm>
            <a:off x="3944126" y="3307523"/>
            <a:ext cx="931120" cy="86788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März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F6DF3C8-C1DD-459E-A81A-35517DD8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20" y="2701734"/>
            <a:ext cx="2343150" cy="1952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B2D2709-ACE4-4846-AA40-3DB196DA27F9}"/>
              </a:ext>
            </a:extLst>
          </p:cNvPr>
          <p:cNvSpPr txBox="1"/>
          <p:nvPr/>
        </p:nvSpPr>
        <p:spPr>
          <a:xfrm>
            <a:off x="1031034" y="4654359"/>
            <a:ext cx="2145799" cy="1754326"/>
          </a:xfrm>
          <a:prstGeom prst="borderCallout2">
            <a:avLst>
              <a:gd name="adj1" fmla="val -6248"/>
              <a:gd name="adj2" fmla="val 21492"/>
              <a:gd name="adj3" fmla="val -24863"/>
              <a:gd name="adj4" fmla="val 12719"/>
              <a:gd name="adj5" fmla="val -24648"/>
              <a:gd name="adj6" fmla="val 15624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08.01.21 Präsentation unserer Abläufe und Pläne  „Hilfe mit Herz und Hand“ vor dem NBH-Netzwerk Mössingen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85E3470-9A00-4A1F-B96B-7AFAEA75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" y="3155094"/>
            <a:ext cx="845196" cy="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Quellbild anzeigen">
            <a:extLst>
              <a:ext uri="{FF2B5EF4-FFF2-40B4-BE49-F238E27FC236}">
                <a16:creationId xmlns:a16="http://schemas.microsoft.com/office/drawing/2014/main" id="{78891332-9D74-4135-A7E6-10CF1EF6F2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96824"/>
            <a:ext cx="11277600" cy="5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4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E51A8-9191-4097-BA60-5BCA8B0C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2063750"/>
          </a:xfrm>
        </p:spPr>
        <p:txBody>
          <a:bodyPr/>
          <a:lstStyle/>
          <a:p>
            <a:r>
              <a:rPr lang="de-DE" dirty="0"/>
              <a:t>Quartiersimpulse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63CAFC-6C90-4588-9E34-62B3919A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85140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de-DE" dirty="0"/>
          </a:p>
          <a:p>
            <a:pPr fontAlgn="base"/>
            <a:r>
              <a:rPr lang="de-DE" dirty="0"/>
              <a:t>Antragsberechtigt sind Städte und Gemeinden sowie kommunale Verbünde</a:t>
            </a:r>
          </a:p>
          <a:p>
            <a:pPr fontAlgn="base"/>
            <a:r>
              <a:rPr lang="de-DE" dirty="0"/>
              <a:t>Das Thema „Pflege und Unterstützung im Alter“ oder „Maßnahmen zur generationen- und altersgerechten Gestaltung des Lebensumfelds“ müssen Teil des Quartiersprojektes sein.</a:t>
            </a:r>
          </a:p>
          <a:p>
            <a:pPr fontAlgn="base"/>
            <a:r>
              <a:rPr lang="de-DE" dirty="0"/>
              <a:t>Elemente der Bürgerbeteiligung müssen ergriffen werden, damit die im Quartier lebenden Menschen die Entwicklung aktiv gestalten können.</a:t>
            </a:r>
          </a:p>
          <a:p>
            <a:pPr fontAlgn="base"/>
            <a:r>
              <a:rPr lang="de-DE" dirty="0"/>
              <a:t>Die Kooperation mit zivilgesellschaftlichen Partnern muss nachgewiesen werden.</a:t>
            </a:r>
          </a:p>
          <a:p>
            <a:pPr fontAlgn="base"/>
            <a:r>
              <a:rPr lang="de-DE" dirty="0"/>
              <a:t>Das Projekt muss durch die politische Gemeinde unterstützt werden, der Beschluss des Gemeinderats oder des zuständigen Ausschussgremiums ist erforderlich.</a:t>
            </a:r>
          </a:p>
          <a:p>
            <a:pPr fontAlgn="base"/>
            <a:r>
              <a:rPr lang="de-DE" dirty="0"/>
              <a:t>Zur Projektdurchführung ist eine externe Beratung in Anspruch zu nehmen. </a:t>
            </a:r>
          </a:p>
          <a:p>
            <a:pPr fontAlgn="base"/>
            <a:endParaRPr lang="de-DE" dirty="0"/>
          </a:p>
        </p:txBody>
      </p:sp>
      <p:pic>
        <p:nvPicPr>
          <p:cNvPr id="5" name="Picture 2" descr="Bildergebnis für logo quartiersimpulse">
            <a:extLst>
              <a:ext uri="{FF2B5EF4-FFF2-40B4-BE49-F238E27FC236}">
                <a16:creationId xmlns:a16="http://schemas.microsoft.com/office/drawing/2014/main" id="{A17D2FD2-E670-4730-8C21-BBB002CE3D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45" y="0"/>
            <a:ext cx="2414809" cy="16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C6B59-BFB2-454E-824A-1EE9D8E7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Eckpunkte unseres Antrags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8299B-429F-4010-8849-A88FEBDE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Modell für gelungene Bürgerbeteiligung „aus dem Ort heraus“</a:t>
            </a:r>
          </a:p>
          <a:p>
            <a:r>
              <a:rPr lang="de-DE" dirty="0"/>
              <a:t>Verbindung von Alteingesessenen und Neubürgern, von kirchlichen und zivilgesellschaftlichen Strukturen durch die Definition gemeinsamer Ziele und einer gemeinschaftlichen Umsetzung </a:t>
            </a:r>
          </a:p>
          <a:p>
            <a:r>
              <a:rPr lang="de-DE" dirty="0"/>
              <a:t>Aufbau nachbarschaftlicher Hilfen im Bereich der häuslichen Versorgung und Betreuung</a:t>
            </a:r>
          </a:p>
          <a:p>
            <a:r>
              <a:rPr lang="de-DE" dirty="0"/>
              <a:t>Konzept Wohnen im Alter</a:t>
            </a:r>
          </a:p>
          <a:p>
            <a:r>
              <a:rPr lang="de-DE" dirty="0"/>
              <a:t>Übertragbarkeit auf andere Stadtteile Mössingens</a:t>
            </a:r>
          </a:p>
        </p:txBody>
      </p:sp>
    </p:spTree>
    <p:extLst>
      <p:ext uri="{BB962C8B-B14F-4D97-AF65-F5344CB8AC3E}">
        <p14:creationId xmlns:p14="http://schemas.microsoft.com/office/powerpoint/2010/main" val="39665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A98359E-627D-41D0-AE76-04FD2286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Eckpunkte unseres Antrags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C83BC29-2133-401D-B08B-79C84B567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Bildung einer Steuerungsgruppe unter Beteiligung der Stadt Mössingen, Vertretern des Nachbarschaftshilfe-Netzwerkes, und Lebenswerten Öschingen</a:t>
            </a:r>
          </a:p>
          <a:p>
            <a:r>
              <a:rPr lang="de-DE" dirty="0"/>
              <a:t>Veranstaltung für alle Bürger*innen Öschingens (z.B. Bürgertische, Vorträge, Exkursionen etc.) Ziel: aus der Bürgerschaft soll ein Gesamtkonzept entwickelt werden</a:t>
            </a:r>
          </a:p>
          <a:p>
            <a:r>
              <a:rPr lang="de-DE" dirty="0"/>
              <a:t>Die Themen werden durch die Ergebnisse des Fragebogens gesetzt – wenn Menschen mitmachen, können die Themen umgesetzt werden (Steuerung durch Beteiligung der Öschinger*innen)</a:t>
            </a:r>
          </a:p>
          <a:p>
            <a:r>
              <a:rPr lang="de-DE" dirty="0"/>
              <a:t>Josef Martin bleibt unserer externer Berater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5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516E44C-50C8-4CBB-86B1-BBFA0E92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73" y="1724586"/>
            <a:ext cx="5724128" cy="4494345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de-DE" sz="1500" dirty="0"/>
              <a:t>Unser Anliegen ist eine lebenswerte, vitale Stadtgesellschaft</a:t>
            </a:r>
            <a:r>
              <a:rPr lang="de-DE" sz="1350" dirty="0"/>
              <a:t>,</a:t>
            </a:r>
            <a:br>
              <a:rPr lang="de-DE" sz="1350" dirty="0"/>
            </a:br>
            <a:r>
              <a:rPr lang="de-DE" sz="1350" dirty="0"/>
              <a:t>in der </a:t>
            </a:r>
            <a:endParaRPr lang="de-DE" sz="1350" b="1" dirty="0"/>
          </a:p>
          <a:p>
            <a:pPr lvl="0">
              <a:buClr>
                <a:srgbClr val="7030A0"/>
              </a:buClr>
              <a:buFont typeface="Wingdings" pitchFamily="2" charset="2"/>
              <a:buChar char="§"/>
            </a:pPr>
            <a:r>
              <a:rPr lang="de-DE" sz="1200" dirty="0"/>
              <a:t>Menschen aller Generationen und unabhängig von ihrer Herkunft selbstbestimmt am Leben der Stadt und ihrer Stadtteile, in ihren Quartieren, Vereinen, der Kirchen teilhaben</a:t>
            </a:r>
            <a:endParaRPr lang="de-DE" sz="1200" b="1" dirty="0"/>
          </a:p>
          <a:p>
            <a:pPr lvl="0">
              <a:buClr>
                <a:srgbClr val="7030A0"/>
              </a:buClr>
              <a:buFont typeface="Wingdings" pitchFamily="2" charset="2"/>
              <a:buChar char="§"/>
            </a:pPr>
            <a:r>
              <a:rPr lang="de-DE" sz="1200" dirty="0"/>
              <a:t>und ihrer Mitverantwortung für das Gemeinwesen bewusst, sich gemeinsam mit anderen einbringen und das Miteinander mitgestalten können. </a:t>
            </a:r>
            <a:br>
              <a:rPr lang="de-DE" sz="1500" dirty="0"/>
            </a:br>
            <a:endParaRPr lang="de-DE" sz="1500" b="1" dirty="0"/>
          </a:p>
          <a:p>
            <a:pPr lvl="0">
              <a:buClr>
                <a:srgbClr val="7030A0"/>
              </a:buClr>
              <a:buNone/>
            </a:pPr>
            <a:r>
              <a:rPr lang="de-DE" sz="1500" dirty="0"/>
              <a:t>Mit dem Netzwerk </a:t>
            </a:r>
            <a:r>
              <a:rPr lang="de-DE" sz="1200" dirty="0"/>
              <a:t>(Profi - Bürger/Ehrenamt-Mix) </a:t>
            </a:r>
            <a:r>
              <a:rPr lang="de-DE" sz="1500" dirty="0"/>
              <a:t>wollen wir mit bereits vorhandenen und neu zu entwickelnden Angeboten  </a:t>
            </a:r>
          </a:p>
          <a:p>
            <a:pPr lvl="0">
              <a:buClr>
                <a:srgbClr val="7030A0"/>
              </a:buClr>
              <a:buFont typeface="Wingdings" pitchFamily="2" charset="2"/>
              <a:buChar char="§"/>
            </a:pPr>
            <a:r>
              <a:rPr lang="de-DE" sz="1500" dirty="0"/>
              <a:t>Menschen in ihrer jeweiligen Lebenssituation und mit ihren spezifischen Bedarfen wahrnehmen und ansprechen</a:t>
            </a:r>
          </a:p>
          <a:p>
            <a:pPr lvl="0">
              <a:buClr>
                <a:srgbClr val="7030A0"/>
              </a:buClr>
              <a:buFont typeface="Wingdings" pitchFamily="2" charset="2"/>
              <a:buChar char="§"/>
            </a:pPr>
            <a:r>
              <a:rPr lang="de-DE" sz="1500" dirty="0"/>
              <a:t>zeitnahe, qualitativ wertige und </a:t>
            </a:r>
            <a:r>
              <a:rPr lang="de-DE" sz="1500" dirty="0" err="1"/>
              <a:t>leistbare</a:t>
            </a:r>
            <a:r>
              <a:rPr lang="de-DE" sz="1500" dirty="0"/>
              <a:t> Unterstützung vermitteln und zugänglich machen,</a:t>
            </a:r>
          </a:p>
          <a:p>
            <a:pPr lvl="0">
              <a:buClr>
                <a:srgbClr val="7030A0"/>
              </a:buClr>
              <a:buFont typeface="Wingdings" pitchFamily="2" charset="2"/>
              <a:buChar char="§"/>
            </a:pPr>
            <a:r>
              <a:rPr lang="de-DE" sz="1500" dirty="0"/>
              <a:t>und Bürger/innen für bürgerschaftliches Engagement begeistern und gewinnen.</a:t>
            </a:r>
            <a:endParaRPr lang="de-DE" sz="1800" dirty="0"/>
          </a:p>
        </p:txBody>
      </p:sp>
      <p:pic>
        <p:nvPicPr>
          <p:cNvPr id="7" name="Bild 4">
            <a:extLst>
              <a:ext uri="{FF2B5EF4-FFF2-40B4-BE49-F238E27FC236}">
                <a16:creationId xmlns:a16="http://schemas.microsoft.com/office/drawing/2014/main" id="{60BBE276-1EFA-42D6-AACE-129D8278D4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344" t="19673" r="17859" b="8589"/>
          <a:stretch>
            <a:fillRect/>
          </a:stretch>
        </p:blipFill>
        <p:spPr bwMode="auto">
          <a:xfrm>
            <a:off x="224147" y="460196"/>
            <a:ext cx="936780" cy="6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DFD14E1-6EB6-47A4-BE0E-876A6C4E4D8F}"/>
              </a:ext>
            </a:extLst>
          </p:cNvPr>
          <p:cNvSpPr txBox="1"/>
          <p:nvPr/>
        </p:nvSpPr>
        <p:spPr>
          <a:xfrm>
            <a:off x="1903445" y="537275"/>
            <a:ext cx="8901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Was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ist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das: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Nachbarschaftshilfe-Netzwerk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b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Mössingen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9" name="Diagramm 8"/>
          <p:cNvGraphicFramePr/>
          <p:nvPr/>
        </p:nvGraphicFramePr>
        <p:xfrm>
          <a:off x="1160927" y="2420889"/>
          <a:ext cx="4070977" cy="327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6" name="AutoShape 6"/>
          <p:cNvSpPr>
            <a:spLocks noChangeArrowheads="1"/>
          </p:cNvSpPr>
          <p:nvPr/>
        </p:nvSpPr>
        <p:spPr bwMode="auto">
          <a:xfrm rot="20546576">
            <a:off x="2615089" y="3511998"/>
            <a:ext cx="1077536" cy="972221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/>
          </a:p>
        </p:txBody>
      </p:sp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2552701" y="3866298"/>
            <a:ext cx="1331259" cy="2642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de-DE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Koordinationsstelle</a:t>
            </a:r>
            <a:br>
              <a:rPr lang="de-DE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</a:br>
            <a:endParaRPr lang="de-DE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1405</Words>
  <Application>Microsoft Office PowerPoint</Application>
  <PresentationFormat>Breitbild</PresentationFormat>
  <Paragraphs>162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Bradley Hand ITC</vt:lpstr>
      <vt:lpstr>Calibri</vt:lpstr>
      <vt:lpstr>Calibri Light</vt:lpstr>
      <vt:lpstr>Wingdings</vt:lpstr>
      <vt:lpstr>Office</vt:lpstr>
      <vt:lpstr>Lebenswertes Öschingen</vt:lpstr>
      <vt:lpstr>PowerPoint-Präsentation</vt:lpstr>
      <vt:lpstr>PowerPoint-Präsentation</vt:lpstr>
      <vt:lpstr>PowerPoint-Präsentation</vt:lpstr>
      <vt:lpstr>PowerPoint-Präsentation</vt:lpstr>
      <vt:lpstr>Quartiersimpulse</vt:lpstr>
      <vt:lpstr>Eckpunkte unseres Antrags</vt:lpstr>
      <vt:lpstr>Eckpunkte unseres Antrags</vt:lpstr>
      <vt:lpstr>PowerPoint-Präsentation</vt:lpstr>
      <vt:lpstr>PowerPoint-Präsentation</vt:lpstr>
      <vt:lpstr>Themen aus der Bürgerbefragung</vt:lpstr>
      <vt:lpstr>PowerPoint-Präsentation</vt:lpstr>
      <vt:lpstr>Hausaufgaben  für das   Kennenlernen und Struktur- Treffen  Samstag  17. April 2021  um 16 Uhr</vt:lpstr>
      <vt:lpstr>Bisherige Zusammenarbeit der Steuerungsgruppe</vt:lpstr>
      <vt:lpstr>PowerPoint-Präsentation</vt:lpstr>
      <vt:lpstr>PowerPoint-Präsentation</vt:lpstr>
      <vt:lpstr>PowerPoint-Präsentation</vt:lpstr>
      <vt:lpstr>Zeitschiene Lebenswertes Öschingen bis März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Lebenswertes Öschingen</dc:title>
  <dc:creator>sonja kunze</dc:creator>
  <cp:lastModifiedBy>Sonja Berndt-Kunze</cp:lastModifiedBy>
  <cp:revision>86</cp:revision>
  <dcterms:created xsi:type="dcterms:W3CDTF">2021-03-12T11:16:29Z</dcterms:created>
  <dcterms:modified xsi:type="dcterms:W3CDTF">2023-12-01T08:28:36Z</dcterms:modified>
</cp:coreProperties>
</file>